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4"/>
  </p:sldMasterIdLst>
  <p:notesMasterIdLst>
    <p:notesMasterId r:id="rId36"/>
  </p:notesMasterIdLst>
  <p:handoutMasterIdLst>
    <p:handoutMasterId r:id="rId37"/>
  </p:handoutMasterIdLst>
  <p:sldIdLst>
    <p:sldId id="260" r:id="rId5"/>
    <p:sldId id="265" r:id="rId6"/>
    <p:sldId id="303" r:id="rId7"/>
    <p:sldId id="335" r:id="rId8"/>
    <p:sldId id="336" r:id="rId9"/>
    <p:sldId id="309" r:id="rId10"/>
    <p:sldId id="310" r:id="rId11"/>
    <p:sldId id="304" r:id="rId12"/>
    <p:sldId id="311" r:id="rId13"/>
    <p:sldId id="354" r:id="rId14"/>
    <p:sldId id="314" r:id="rId15"/>
    <p:sldId id="355" r:id="rId16"/>
    <p:sldId id="316" r:id="rId17"/>
    <p:sldId id="372" r:id="rId18"/>
    <p:sldId id="317" r:id="rId19"/>
    <p:sldId id="356" r:id="rId20"/>
    <p:sldId id="357" r:id="rId21"/>
    <p:sldId id="353" r:id="rId22"/>
    <p:sldId id="361" r:id="rId23"/>
    <p:sldId id="362" r:id="rId24"/>
    <p:sldId id="373" r:id="rId25"/>
    <p:sldId id="302" r:id="rId26"/>
    <p:sldId id="364" r:id="rId27"/>
    <p:sldId id="374" r:id="rId28"/>
    <p:sldId id="308" r:id="rId29"/>
    <p:sldId id="338" r:id="rId30"/>
    <p:sldId id="339" r:id="rId31"/>
    <p:sldId id="340" r:id="rId32"/>
    <p:sldId id="370" r:id="rId33"/>
    <p:sldId id="343" r:id="rId34"/>
    <p:sldId id="285" r:id="rId35"/>
  </p:sldIdLst>
  <p:sldSz cx="12193588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or" initials="P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43BA"/>
    <a:srgbClr val="4DC58D"/>
    <a:srgbClr val="7030A0"/>
    <a:srgbClr val="000000"/>
    <a:srgbClr val="C8142F"/>
    <a:srgbClr val="1930FA"/>
    <a:srgbClr val="1930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C17371-2062-403D-89E9-9AD194EE3248}" v="4" dt="2025-10-08T09:52:07.5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9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8/10/relationships/authors" Target="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400"/>
            </a:pPr>
            <a:endParaRPr lang="es-ES" sz="1400" b="0" i="0" u="none" strike="noStrike" cap="none" baseline="0">
              <a:ln>
                <a:noFill/>
              </a:ln>
              <a:solidFill>
                <a:srgbClr val="000000"/>
              </a:solidFill>
              <a:latin typeface="Calibri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3" name="Marcador de fecha 2"/>
          <p:cNvSpPr txBox="1">
            <a:spLocks noGrp="1"/>
          </p:cNvSpPr>
          <p:nvPr>
            <p:ph type="dt" sz="quarter" idx="1"/>
          </p:nvPr>
        </p:nvSpPr>
        <p:spPr>
          <a:xfrm>
            <a:off x="3881880" y="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1">
            <a:noAutofit/>
          </a:bodyPr>
          <a:lstStyle/>
          <a:p>
            <a:pPr marL="0" marR="0" lvl="0" indent="0" algn="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400"/>
            </a:pPr>
            <a:endParaRPr lang="es-ES" sz="1400" b="0" i="0" u="none" strike="noStrike" cap="none" baseline="0">
              <a:ln>
                <a:noFill/>
              </a:ln>
              <a:solidFill>
                <a:srgbClr val="000000"/>
              </a:solidFill>
              <a:latin typeface="Calibri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4" name="Marcador de pie de página 3"/>
          <p:cNvSpPr txBox="1">
            <a:spLocks noGrp="1"/>
          </p:cNvSpPr>
          <p:nvPr>
            <p:ph type="ftr" sz="quarter" idx="2"/>
          </p:nvPr>
        </p:nvSpPr>
        <p:spPr>
          <a:xfrm>
            <a:off x="0" y="868680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="b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400"/>
            </a:pPr>
            <a:endParaRPr lang="es-ES" sz="1400" b="0" i="0" u="none" strike="noStrike" cap="none" baseline="0">
              <a:ln>
                <a:noFill/>
              </a:ln>
              <a:solidFill>
                <a:srgbClr val="000000"/>
              </a:solidFill>
              <a:latin typeface="Calibri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5" name="Marcador de número de diapositiva 4"/>
          <p:cNvSpPr txBox="1">
            <a:spLocks noGrp="1"/>
          </p:cNvSpPr>
          <p:nvPr>
            <p:ph type="sldNum" sz="quarter" idx="3"/>
          </p:nvPr>
        </p:nvSpPr>
        <p:spPr>
          <a:xfrm>
            <a:off x="3881880" y="868680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="b" anchorCtr="0" compatLnSpc="1">
            <a:noAutofit/>
          </a:bodyPr>
          <a:lstStyle/>
          <a:p>
            <a:pPr marL="0" marR="0" lvl="0" indent="0" algn="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400"/>
            </a:pPr>
            <a:fld id="{9D0443A8-41F8-4565-929E-65FA699DAB70}" type="slidenum">
              <a:t>‹Nº›</a:t>
            </a:fld>
            <a:endParaRPr lang="es-ES" sz="1400" b="0" i="0" u="none" strike="noStrike" cap="none" baseline="0">
              <a:ln>
                <a:noFill/>
              </a:ln>
              <a:solidFill>
                <a:srgbClr val="000000"/>
              </a:solidFill>
              <a:latin typeface="Calibri" pitchFamily="34"/>
              <a:ea typeface="Microsoft YaHei" pitchFamily="2"/>
              <a:cs typeface="Microsoft YaHe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9015470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>
            <a:spLocks noMove="1" noResize="1"/>
          </p:cNvSpPr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cap="sq">
            <a:noFill/>
            <a:prstDash val="solid"/>
          </a:ln>
        </p:spPr>
        <p:txBody>
          <a:bodyPr wrap="none" lIns="90000" tIns="45000" rIns="90000" bIns="45000" anchor="ctr" anchorCtr="1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s-ES" sz="1800" b="0" i="0" u="none" strike="noStrike" cap="none" baseline="0">
              <a:ln>
                <a:noFill/>
              </a:ln>
              <a:solidFill>
                <a:srgbClr val="000000"/>
              </a:solidFill>
              <a:latin typeface="Calibri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3" name="Forma libre 2"/>
          <p:cNvSpPr/>
          <p:nvPr/>
        </p:nvSpPr>
        <p:spPr>
          <a:xfrm>
            <a:off x="0" y="0"/>
            <a:ext cx="6858000" cy="9144000"/>
          </a:xfrm>
          <a:custGeom>
            <a:avLst>
              <a:gd name="f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wrap="none" lIns="90000" tIns="46800" rIns="90000" bIns="468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s-ES" sz="1800" b="0" i="0" u="none" strike="noStrike" cap="none" baseline="0">
              <a:ln>
                <a:noFill/>
              </a:ln>
              <a:solidFill>
                <a:srgbClr val="000000"/>
              </a:solidFill>
              <a:latin typeface="Calibri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4" name="Forma libre 3"/>
          <p:cNvSpPr/>
          <p:nvPr/>
        </p:nvSpPr>
        <p:spPr>
          <a:xfrm>
            <a:off x="0" y="0"/>
            <a:ext cx="2971800" cy="458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none" lIns="90000" tIns="46800" rIns="90000" bIns="468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s-ES" sz="1800" b="0" i="0" u="none" strike="noStrike" cap="none" baseline="0">
              <a:ln>
                <a:noFill/>
              </a:ln>
              <a:solidFill>
                <a:srgbClr val="000000"/>
              </a:solidFill>
              <a:latin typeface="Calibri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5" name="Marcador de fecha 4"/>
          <p:cNvSpPr txBox="1">
            <a:spLocks noGrp="1"/>
          </p:cNvSpPr>
          <p:nvPr>
            <p:ph type="dt" idx="1"/>
          </p:nvPr>
        </p:nvSpPr>
        <p:spPr>
          <a:xfrm>
            <a:off x="3884759" y="0"/>
            <a:ext cx="2970000" cy="45720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 compatLnSpc="1">
            <a:noAutofit/>
          </a:bodyPr>
          <a:lstStyle>
            <a:lvl1pPr marL="215640" marR="0" lvl="0" indent="-21564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15640" algn="l"/>
                <a:tab pos="664559" algn="l"/>
                <a:tab pos="1113839" algn="l"/>
                <a:tab pos="1563120" algn="l"/>
                <a:tab pos="2012400" algn="l"/>
                <a:tab pos="2461680" algn="l"/>
                <a:tab pos="2910960" algn="l"/>
                <a:tab pos="3360240" algn="l"/>
                <a:tab pos="3809520" algn="l"/>
                <a:tab pos="4258799" algn="l"/>
                <a:tab pos="4708080" algn="l"/>
                <a:tab pos="5157359" algn="l"/>
                <a:tab pos="5606640" algn="l"/>
                <a:tab pos="6055920" algn="l"/>
                <a:tab pos="6505200" algn="l"/>
                <a:tab pos="6954480" algn="l"/>
                <a:tab pos="7403760" algn="l"/>
                <a:tab pos="7853040" algn="l"/>
                <a:tab pos="8302319" algn="l"/>
                <a:tab pos="8751600" algn="l"/>
                <a:tab pos="9200880" algn="l"/>
              </a:tabLst>
              <a:defRPr lang="en-US" sz="1200" b="0" i="0" u="none" strike="noStrike" baseline="0">
                <a:solidFill>
                  <a:srgbClr val="000000"/>
                </a:solidFill>
                <a:latin typeface="Times New Roman" pitchFamily="18"/>
                <a:ea typeface="Segoe UI" pitchFamily="2"/>
                <a:cs typeface="Segoe UI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Marcador de imagen de diapositiva 5"/>
          <p:cNvSpPr>
            <a:spLocks noGrp="1" noRot="1" noChangeAspect="1"/>
          </p:cNvSpPr>
          <p:nvPr>
            <p:ph type="sldImg" idx="2"/>
          </p:nvPr>
        </p:nvSpPr>
        <p:spPr>
          <a:xfrm>
            <a:off x="685799" y="1143000"/>
            <a:ext cx="5484960" cy="308448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7" name="Marcador de notas 6"/>
          <p:cNvSpPr txBox="1">
            <a:spLocks noGrp="1"/>
          </p:cNvSpPr>
          <p:nvPr>
            <p:ph type="body" sz="quarter" idx="3"/>
          </p:nvPr>
        </p:nvSpPr>
        <p:spPr>
          <a:xfrm>
            <a:off x="685799" y="4400280"/>
            <a:ext cx="5484960" cy="3598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compatLnSpc="1"/>
          <a:lstStyle/>
          <a:p>
            <a:endParaRPr lang="es-ES"/>
          </a:p>
        </p:txBody>
      </p:sp>
      <p:sp>
        <p:nvSpPr>
          <p:cNvPr id="8" name="Forma libre 7"/>
          <p:cNvSpPr/>
          <p:nvPr/>
        </p:nvSpPr>
        <p:spPr>
          <a:xfrm>
            <a:off x="0" y="8685360"/>
            <a:ext cx="2971800" cy="458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none" lIns="90000" tIns="46800" rIns="90000" bIns="468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s-ES" sz="1800" b="0" i="0" u="none" strike="noStrike" cap="none" baseline="0">
              <a:ln>
                <a:noFill/>
              </a:ln>
              <a:solidFill>
                <a:srgbClr val="000000"/>
              </a:solidFill>
              <a:latin typeface="Calibri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9" name="Marcador de número de diapositiva 8"/>
          <p:cNvSpPr txBox="1">
            <a:spLocks noGrp="1"/>
          </p:cNvSpPr>
          <p:nvPr>
            <p:ph type="sldNum" sz="quarter" idx="5"/>
          </p:nvPr>
        </p:nvSpPr>
        <p:spPr>
          <a:xfrm>
            <a:off x="3884759" y="8685360"/>
            <a:ext cx="2970000" cy="45720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b" anchorCtr="0" compatLnSpc="1">
            <a:noAutofit/>
          </a:bodyPr>
          <a:lstStyle>
            <a:lvl1pPr marL="215640" marR="0" lvl="0" indent="-21564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15640" algn="l"/>
                <a:tab pos="664559" algn="l"/>
                <a:tab pos="1113839" algn="l"/>
                <a:tab pos="1563120" algn="l"/>
                <a:tab pos="2012400" algn="l"/>
                <a:tab pos="2461680" algn="l"/>
                <a:tab pos="2910960" algn="l"/>
                <a:tab pos="3360240" algn="l"/>
                <a:tab pos="3809520" algn="l"/>
                <a:tab pos="4258799" algn="l"/>
                <a:tab pos="4708080" algn="l"/>
                <a:tab pos="5157359" algn="l"/>
                <a:tab pos="5606640" algn="l"/>
                <a:tab pos="6055920" algn="l"/>
                <a:tab pos="6505200" algn="l"/>
                <a:tab pos="6954480" algn="l"/>
                <a:tab pos="7403760" algn="l"/>
                <a:tab pos="7853040" algn="l"/>
                <a:tab pos="8302319" algn="l"/>
                <a:tab pos="8751600" algn="l"/>
                <a:tab pos="9200880" algn="l"/>
              </a:tabLst>
              <a:defRPr lang="en-US" sz="1200" b="0" i="0" u="none" strike="noStrike" baseline="0">
                <a:solidFill>
                  <a:srgbClr val="000000"/>
                </a:solidFill>
                <a:latin typeface="Times New Roman" pitchFamily="18"/>
                <a:ea typeface="Segoe UI" pitchFamily="2"/>
                <a:cs typeface="Segoe UI" pitchFamily="2"/>
              </a:defRPr>
            </a:lvl1pPr>
          </a:lstStyle>
          <a:p>
            <a:pPr lvl="0"/>
            <a:fld id="{CCC7798F-728C-439A-AEEB-07D03B51A146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841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indent="0" algn="l" hangingPunct="0">
      <a:lnSpc>
        <a:spcPct val="100000"/>
      </a:lnSpc>
      <a:spcBef>
        <a:spcPts val="448"/>
      </a:spcBef>
      <a:spcAft>
        <a:spcPts val="0"/>
      </a:spcAft>
      <a:tabLst>
        <a:tab pos="0" algn="l"/>
        <a:tab pos="448919" algn="l"/>
        <a:tab pos="898199" algn="l"/>
        <a:tab pos="1347480" algn="l"/>
        <a:tab pos="1796760" algn="l"/>
        <a:tab pos="2246040" algn="l"/>
        <a:tab pos="2695320" algn="l"/>
        <a:tab pos="3144600" algn="l"/>
        <a:tab pos="3593880" algn="l"/>
        <a:tab pos="4043159" algn="l"/>
        <a:tab pos="4492440" algn="l"/>
        <a:tab pos="4941719" algn="l"/>
        <a:tab pos="5391000" algn="l"/>
        <a:tab pos="5840280" algn="l"/>
        <a:tab pos="6289560" algn="l"/>
        <a:tab pos="6738840" algn="l"/>
        <a:tab pos="7188120" algn="l"/>
        <a:tab pos="7637400" algn="l"/>
        <a:tab pos="8086679" algn="l"/>
        <a:tab pos="8535960" algn="l"/>
        <a:tab pos="8985240" algn="l"/>
      </a:tabLst>
      <a:defRPr lang="es-ES" sz="1200" b="0" i="0" u="none" strike="noStrike" cap="none" baseline="0">
        <a:ln>
          <a:noFill/>
        </a:ln>
        <a:solidFill>
          <a:srgbClr val="000000"/>
        </a:solidFill>
        <a:highlight>
          <a:scrgbClr r="0" g="0" b="0">
            <a:alpha val="0"/>
          </a:scrgbClr>
        </a:highlight>
        <a:latin typeface="Times New Roman" pitchFamily="18"/>
        <a:ea typeface="Microsoft YaHei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CCC7798F-728C-439A-AEEB-07D03B51A146}" type="slidenum">
              <a:rPr lang="es-ES" smtClean="0"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2881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C71594B-12A8-6458-7C34-7226BC96D0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53362" y="0"/>
            <a:ext cx="6540226" cy="6858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0E00623-0651-B459-339B-26BFE82492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lum bright="-50000"/>
            <a:alphaModFix/>
          </a:blip>
          <a:srcRect r="70178" b="-719"/>
          <a:stretch/>
        </p:blipFill>
        <p:spPr>
          <a:xfrm>
            <a:off x="10568536" y="6125919"/>
            <a:ext cx="839193" cy="248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1FDCF7A-73CE-9D2C-8FCF-40F5E86037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lum bright="-50000"/>
            <a:alphaModFix/>
          </a:blip>
          <a:srcRect l="29836" t="-7696"/>
          <a:stretch/>
        </p:blipFill>
        <p:spPr>
          <a:xfrm>
            <a:off x="10064872" y="6429784"/>
            <a:ext cx="1846522" cy="248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5ED7E70-A814-C8A4-0162-D3EDAE8EC27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36375" y="403867"/>
            <a:ext cx="2150521" cy="97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856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40F53213-C050-1419-D8FB-7E8F0D4CED44}"/>
              </a:ext>
            </a:extLst>
          </p:cNvPr>
          <p:cNvSpPr/>
          <p:nvPr userDrawn="1"/>
        </p:nvSpPr>
        <p:spPr>
          <a:xfrm>
            <a:off x="0" y="0"/>
            <a:ext cx="12193588" cy="722870"/>
          </a:xfrm>
          <a:prstGeom prst="rect">
            <a:avLst/>
          </a:prstGeom>
          <a:gradFill flip="none" rotWithShape="1">
            <a:gsLst>
              <a:gs pos="0">
                <a:srgbClr val="C8142F">
                  <a:tint val="66000"/>
                  <a:satMod val="160000"/>
                </a:srgbClr>
              </a:gs>
              <a:gs pos="50000">
                <a:srgbClr val="C8142F">
                  <a:tint val="44500"/>
                  <a:satMod val="160000"/>
                </a:srgbClr>
              </a:gs>
              <a:gs pos="100000">
                <a:srgbClr val="C8142F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 descr="Un edificio de ladrillo&#10;&#10;Descripción generada automáticamente">
            <a:extLst>
              <a:ext uri="{FF2B5EF4-FFF2-40B4-BE49-F238E27FC236}">
                <a16:creationId xmlns:a16="http://schemas.microsoft.com/office/drawing/2014/main" id="{DF67B9A2-8738-BD94-8402-73DB04AAAB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31076" y="1988542"/>
            <a:ext cx="2303565" cy="3137129"/>
          </a:xfrm>
          <a:prstGeom prst="rect">
            <a:avLst/>
          </a:prstGeom>
        </p:spPr>
      </p:pic>
      <p:sp>
        <p:nvSpPr>
          <p:cNvPr id="3" name="Rectangle 18">
            <a:extLst>
              <a:ext uri="{FF2B5EF4-FFF2-40B4-BE49-F238E27FC236}">
                <a16:creationId xmlns:a16="http://schemas.microsoft.com/office/drawing/2014/main" id="{85C3D632-3442-12FC-6B3C-A162955EE47D}"/>
              </a:ext>
            </a:extLst>
          </p:cNvPr>
          <p:cNvSpPr/>
          <p:nvPr userDrawn="1"/>
        </p:nvSpPr>
        <p:spPr>
          <a:xfrm>
            <a:off x="786159" y="1988543"/>
            <a:ext cx="2328374" cy="31371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Regular" charset="0"/>
              <a:cs typeface="Helvetica Regular" charset="0"/>
            </a:endParaRPr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D8D17BAC-947B-ED5E-D24E-B837925A774A}"/>
              </a:ext>
            </a:extLst>
          </p:cNvPr>
          <p:cNvSpPr/>
          <p:nvPr userDrawn="1"/>
        </p:nvSpPr>
        <p:spPr>
          <a:xfrm>
            <a:off x="6238780" y="1988543"/>
            <a:ext cx="2328374" cy="31371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Regular" charset="0"/>
              <a:cs typeface="Helvetica Regular" charset="0"/>
            </a:endParaRPr>
          </a:p>
        </p:txBody>
      </p:sp>
      <p:pic>
        <p:nvPicPr>
          <p:cNvPr id="5" name="Imagen 4" descr="Imagen que contiene interior, cuarto, edificio, ventana&#10;&#10;Descripción generada automáticamente">
            <a:extLst>
              <a:ext uri="{FF2B5EF4-FFF2-40B4-BE49-F238E27FC236}">
                <a16:creationId xmlns:a16="http://schemas.microsoft.com/office/drawing/2014/main" id="{9DA7D03A-CCE8-CFA2-91E0-605183C214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8554512" y="2405325"/>
            <a:ext cx="3137128" cy="230356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5ED75F0-F28B-031B-95C8-70E1CDF944D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lum bright="-50000"/>
            <a:alphaModFix/>
          </a:blip>
          <a:srcRect/>
          <a:stretch>
            <a:fillRect/>
          </a:stretch>
        </p:blipFill>
        <p:spPr>
          <a:xfrm>
            <a:off x="407739" y="6390666"/>
            <a:ext cx="2303566" cy="2021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8937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A9AC553-3444-B80A-A652-C4696D86B491}"/>
              </a:ext>
            </a:extLst>
          </p:cNvPr>
          <p:cNvSpPr/>
          <p:nvPr userDrawn="1"/>
        </p:nvSpPr>
        <p:spPr>
          <a:xfrm>
            <a:off x="0" y="0"/>
            <a:ext cx="12193588" cy="722870"/>
          </a:xfrm>
          <a:prstGeom prst="rect">
            <a:avLst/>
          </a:prstGeom>
          <a:gradFill flip="none" rotWithShape="1">
            <a:gsLst>
              <a:gs pos="0">
                <a:srgbClr val="C8142F">
                  <a:tint val="66000"/>
                  <a:satMod val="160000"/>
                </a:srgbClr>
              </a:gs>
              <a:gs pos="50000">
                <a:srgbClr val="C8142F">
                  <a:tint val="44500"/>
                  <a:satMod val="160000"/>
                </a:srgbClr>
              </a:gs>
              <a:gs pos="100000">
                <a:srgbClr val="C8142F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Picture Placeholder 28">
            <a:extLst>
              <a:ext uri="{FF2B5EF4-FFF2-40B4-BE49-F238E27FC236}">
                <a16:creationId xmlns:a16="http://schemas.microsoft.com/office/drawing/2014/main" id="{99124557-003C-07CB-F9FF-94E9DCCC502F}"/>
              </a:ext>
            </a:extLst>
          </p:cNvPr>
          <p:cNvSpPr>
            <a:spLocks noGrp="1" noChangeAspect="1"/>
          </p:cNvSpPr>
          <p:nvPr>
            <p:ph type="pic" sz="quarter" idx="51"/>
          </p:nvPr>
        </p:nvSpPr>
        <p:spPr>
          <a:xfrm>
            <a:off x="7211682" y="2116024"/>
            <a:ext cx="2704105" cy="2704105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050" b="0" i="0">
                <a:solidFill>
                  <a:schemeClr val="tx1">
                    <a:lumMod val="50000"/>
                    <a:lumOff val="50000"/>
                  </a:schemeClr>
                </a:solidFill>
                <a:latin typeface="Helvetica Regular" charset="0"/>
                <a:cs typeface="Helvetica Regular" charset="0"/>
              </a:defRPr>
            </a:lvl1pPr>
          </a:lstStyle>
          <a:p>
            <a:endParaRPr lang="en-JM"/>
          </a:p>
        </p:txBody>
      </p:sp>
      <p:sp>
        <p:nvSpPr>
          <p:cNvPr id="7" name="Picture Placeholder 28">
            <a:extLst>
              <a:ext uri="{FF2B5EF4-FFF2-40B4-BE49-F238E27FC236}">
                <a16:creationId xmlns:a16="http://schemas.microsoft.com/office/drawing/2014/main" id="{B15ACC76-857B-1136-DA7C-C1B4D0D02E26}"/>
              </a:ext>
            </a:extLst>
          </p:cNvPr>
          <p:cNvSpPr>
            <a:spLocks noGrp="1" noChangeAspect="1"/>
          </p:cNvSpPr>
          <p:nvPr>
            <p:ph type="pic" sz="quarter" idx="52"/>
          </p:nvPr>
        </p:nvSpPr>
        <p:spPr>
          <a:xfrm>
            <a:off x="2086009" y="2116024"/>
            <a:ext cx="2704105" cy="2704105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050" b="0" i="0">
                <a:solidFill>
                  <a:schemeClr val="tx1">
                    <a:lumMod val="50000"/>
                    <a:lumOff val="50000"/>
                  </a:schemeClr>
                </a:solidFill>
                <a:latin typeface="Helvetica Regular" charset="0"/>
                <a:cs typeface="Helvetica Regular" charset="0"/>
              </a:defRPr>
            </a:lvl1pPr>
          </a:lstStyle>
          <a:p>
            <a:endParaRPr lang="en-JM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9AE31BF-F24B-101B-F971-305F32BC41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-50000"/>
            <a:alphaModFix/>
          </a:blip>
          <a:srcRect/>
          <a:stretch>
            <a:fillRect/>
          </a:stretch>
        </p:blipFill>
        <p:spPr>
          <a:xfrm>
            <a:off x="407739" y="6390666"/>
            <a:ext cx="2303566" cy="2021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8850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6B90966D-0498-AF00-49BD-1F4A2C89EE3D}"/>
              </a:ext>
            </a:extLst>
          </p:cNvPr>
          <p:cNvSpPr/>
          <p:nvPr userDrawn="1"/>
        </p:nvSpPr>
        <p:spPr>
          <a:xfrm>
            <a:off x="0" y="0"/>
            <a:ext cx="12193588" cy="722870"/>
          </a:xfrm>
          <a:prstGeom prst="rect">
            <a:avLst/>
          </a:prstGeom>
          <a:gradFill flip="none" rotWithShape="1">
            <a:gsLst>
              <a:gs pos="0">
                <a:srgbClr val="C8142F">
                  <a:tint val="66000"/>
                  <a:satMod val="160000"/>
                </a:srgbClr>
              </a:gs>
              <a:gs pos="50000">
                <a:srgbClr val="C8142F">
                  <a:tint val="44500"/>
                  <a:satMod val="160000"/>
                </a:srgbClr>
              </a:gs>
              <a:gs pos="100000">
                <a:srgbClr val="C8142F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" name="Imagen 13" descr="Un edificio de ladrillo&#10;&#10;Descripción generada automáticamente">
            <a:extLst>
              <a:ext uri="{FF2B5EF4-FFF2-40B4-BE49-F238E27FC236}">
                <a16:creationId xmlns:a16="http://schemas.microsoft.com/office/drawing/2014/main" id="{58B52CD5-62AB-A4FD-223A-AB3D648A01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93491" y="4247499"/>
            <a:ext cx="2312981" cy="1721983"/>
          </a:xfrm>
          <a:prstGeom prst="rect">
            <a:avLst/>
          </a:prstGeom>
        </p:spPr>
      </p:pic>
      <p:pic>
        <p:nvPicPr>
          <p:cNvPr id="16" name="Imagen 15" descr="Una cocina moderna&#10;&#10;Descripción generada automáticamente con confianza media">
            <a:extLst>
              <a:ext uri="{FF2B5EF4-FFF2-40B4-BE49-F238E27FC236}">
                <a16:creationId xmlns:a16="http://schemas.microsoft.com/office/drawing/2014/main" id="{1F135799-E6AF-9E26-F42B-512556C7BE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8866"/>
          <a:stretch/>
        </p:blipFill>
        <p:spPr>
          <a:xfrm>
            <a:off x="786158" y="1520146"/>
            <a:ext cx="2312981" cy="2317237"/>
          </a:xfrm>
          <a:prstGeom prst="rect">
            <a:avLst/>
          </a:prstGeom>
        </p:spPr>
      </p:pic>
      <p:pic>
        <p:nvPicPr>
          <p:cNvPr id="18" name="Imagen 17" descr="Edificio de piedra&#10;&#10;Descripción generada automáticamente">
            <a:extLst>
              <a:ext uri="{FF2B5EF4-FFF2-40B4-BE49-F238E27FC236}">
                <a16:creationId xmlns:a16="http://schemas.microsoft.com/office/drawing/2014/main" id="{2A9BD045-8ADF-3D75-711A-0F76BD74AE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93490" y="1520146"/>
            <a:ext cx="2312981" cy="1606850"/>
          </a:xfrm>
          <a:prstGeom prst="rect">
            <a:avLst/>
          </a:prstGeom>
        </p:spPr>
      </p:pic>
      <p:pic>
        <p:nvPicPr>
          <p:cNvPr id="20" name="Imagen 19" descr="Vista aérea de una ciudad&#10;&#10;Descripción generada automáticamente con confianza baja">
            <a:extLst>
              <a:ext uri="{FF2B5EF4-FFF2-40B4-BE49-F238E27FC236}">
                <a16:creationId xmlns:a16="http://schemas.microsoft.com/office/drawing/2014/main" id="{5A1A29ED-3116-103A-EBCB-CAEAD4EA70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6158" y="4247499"/>
            <a:ext cx="2312981" cy="1721983"/>
          </a:xfrm>
          <a:prstGeom prst="rect">
            <a:avLst/>
          </a:prstGeom>
        </p:spPr>
      </p:pic>
      <p:sp>
        <p:nvSpPr>
          <p:cNvPr id="21" name="Rectangle 18">
            <a:extLst>
              <a:ext uri="{FF2B5EF4-FFF2-40B4-BE49-F238E27FC236}">
                <a16:creationId xmlns:a16="http://schemas.microsoft.com/office/drawing/2014/main" id="{7AE5BCB7-F298-1F2E-B1C4-E59C9425A49F}"/>
              </a:ext>
            </a:extLst>
          </p:cNvPr>
          <p:cNvSpPr/>
          <p:nvPr userDrawn="1"/>
        </p:nvSpPr>
        <p:spPr>
          <a:xfrm>
            <a:off x="786158" y="2818955"/>
            <a:ext cx="4820315" cy="195773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Regular" charset="0"/>
              <a:cs typeface="Helvetica Regular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05D8F5D-0905-615E-30AD-A41F5894D96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lum bright="-50000"/>
            <a:alphaModFix/>
          </a:blip>
          <a:srcRect/>
          <a:stretch>
            <a:fillRect/>
          </a:stretch>
        </p:blipFill>
        <p:spPr>
          <a:xfrm>
            <a:off x="407739" y="6390666"/>
            <a:ext cx="2303566" cy="2021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54093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6B90966D-0498-AF00-49BD-1F4A2C89EE3D}"/>
              </a:ext>
            </a:extLst>
          </p:cNvPr>
          <p:cNvSpPr/>
          <p:nvPr userDrawn="1"/>
        </p:nvSpPr>
        <p:spPr>
          <a:xfrm>
            <a:off x="0" y="0"/>
            <a:ext cx="12193588" cy="722870"/>
          </a:xfrm>
          <a:prstGeom prst="rect">
            <a:avLst/>
          </a:prstGeom>
          <a:gradFill flip="none" rotWithShape="1">
            <a:gsLst>
              <a:gs pos="0">
                <a:srgbClr val="C8142F">
                  <a:tint val="66000"/>
                  <a:satMod val="160000"/>
                </a:srgbClr>
              </a:gs>
              <a:gs pos="50000">
                <a:srgbClr val="C8142F">
                  <a:tint val="44500"/>
                  <a:satMod val="160000"/>
                </a:srgbClr>
              </a:gs>
              <a:gs pos="100000">
                <a:srgbClr val="C8142F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 descr="Edificio en construcción&#10;&#10;Descripción generada automáticamente con confianza media">
            <a:extLst>
              <a:ext uri="{FF2B5EF4-FFF2-40B4-BE49-F238E27FC236}">
                <a16:creationId xmlns:a16="http://schemas.microsoft.com/office/drawing/2014/main" id="{58CABFE8-1140-B5A2-723B-06549EFE6E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60982" y="1518407"/>
            <a:ext cx="2497123" cy="4442540"/>
          </a:xfrm>
          <a:prstGeom prst="rect">
            <a:avLst/>
          </a:prstGeom>
        </p:spPr>
      </p:pic>
      <p:pic>
        <p:nvPicPr>
          <p:cNvPr id="10" name="Imagen 9" descr="Cocina con estantes blancos&#10;&#10;Descripción generada automáticamente con confianza media">
            <a:extLst>
              <a:ext uri="{FF2B5EF4-FFF2-40B4-BE49-F238E27FC236}">
                <a16:creationId xmlns:a16="http://schemas.microsoft.com/office/drawing/2014/main" id="{A06D2198-8D0E-1920-8A97-9381B29D41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7899" y="1518407"/>
            <a:ext cx="2497123" cy="4442540"/>
          </a:xfrm>
          <a:prstGeom prst="rect">
            <a:avLst/>
          </a:prstGeom>
        </p:spPr>
      </p:pic>
      <p:sp>
        <p:nvSpPr>
          <p:cNvPr id="6" name="Rectangle 18">
            <a:extLst>
              <a:ext uri="{FF2B5EF4-FFF2-40B4-BE49-F238E27FC236}">
                <a16:creationId xmlns:a16="http://schemas.microsoft.com/office/drawing/2014/main" id="{B4BE7C5A-0D9F-1E71-2A07-688AFA427B54}"/>
              </a:ext>
            </a:extLst>
          </p:cNvPr>
          <p:cNvSpPr/>
          <p:nvPr userDrawn="1"/>
        </p:nvSpPr>
        <p:spPr>
          <a:xfrm>
            <a:off x="6260982" y="2884127"/>
            <a:ext cx="5144040" cy="17111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Regular" charset="0"/>
              <a:cs typeface="Helvetica Regular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5A5A5D2-568C-9065-D521-5A516A9EA6B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lum bright="-50000"/>
            <a:alphaModFix/>
          </a:blip>
          <a:srcRect/>
          <a:stretch>
            <a:fillRect/>
          </a:stretch>
        </p:blipFill>
        <p:spPr>
          <a:xfrm>
            <a:off x="407739" y="6390666"/>
            <a:ext cx="2303566" cy="2021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05253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_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472A1678-00B3-E507-4656-E085C9C8C0F4}"/>
              </a:ext>
            </a:extLst>
          </p:cNvPr>
          <p:cNvSpPr/>
          <p:nvPr userDrawn="1"/>
        </p:nvSpPr>
        <p:spPr>
          <a:xfrm>
            <a:off x="0" y="0"/>
            <a:ext cx="12193588" cy="722870"/>
          </a:xfrm>
          <a:prstGeom prst="rect">
            <a:avLst/>
          </a:prstGeom>
          <a:gradFill flip="none" rotWithShape="1">
            <a:gsLst>
              <a:gs pos="0">
                <a:srgbClr val="C8142F">
                  <a:tint val="66000"/>
                  <a:satMod val="160000"/>
                </a:srgbClr>
              </a:gs>
              <a:gs pos="50000">
                <a:srgbClr val="C8142F">
                  <a:tint val="44500"/>
                  <a:satMod val="160000"/>
                </a:srgbClr>
              </a:gs>
              <a:gs pos="100000">
                <a:srgbClr val="C8142F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Picture Placeholder 1">
            <a:extLst>
              <a:ext uri="{FF2B5EF4-FFF2-40B4-BE49-F238E27FC236}">
                <a16:creationId xmlns:a16="http://schemas.microsoft.com/office/drawing/2014/main" id="{27EC0B58-747A-9D9F-2222-7F8CE24AD4E1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86851" y="2214009"/>
            <a:ext cx="4821984" cy="297877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es-ES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13AE9292-CBC5-EC22-E81A-BCC94833FFCA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494686" y="2214009"/>
            <a:ext cx="4847230" cy="297877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es-ES"/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id="{F57C8291-A7F0-DEEE-D2C9-16A79A261331}"/>
              </a:ext>
            </a:extLst>
          </p:cNvPr>
          <p:cNvSpPr/>
          <p:nvPr userDrawn="1"/>
        </p:nvSpPr>
        <p:spPr>
          <a:xfrm>
            <a:off x="3636128" y="2845229"/>
            <a:ext cx="4921331" cy="171633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Regular" charset="0"/>
              <a:cs typeface="Helvetica Regular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2F41B19-CE29-A59B-135E-11621D75E7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-50000"/>
            <a:alphaModFix/>
          </a:blip>
          <a:srcRect/>
          <a:stretch>
            <a:fillRect/>
          </a:stretch>
        </p:blipFill>
        <p:spPr>
          <a:xfrm>
            <a:off x="407739" y="6390666"/>
            <a:ext cx="2303566" cy="2021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21455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472A1678-00B3-E507-4656-E085C9C8C0F4}"/>
              </a:ext>
            </a:extLst>
          </p:cNvPr>
          <p:cNvSpPr/>
          <p:nvPr userDrawn="1"/>
        </p:nvSpPr>
        <p:spPr>
          <a:xfrm>
            <a:off x="0" y="0"/>
            <a:ext cx="12193588" cy="722870"/>
          </a:xfrm>
          <a:prstGeom prst="rect">
            <a:avLst/>
          </a:prstGeom>
          <a:gradFill flip="none" rotWithShape="1">
            <a:gsLst>
              <a:gs pos="0">
                <a:srgbClr val="C8142F">
                  <a:tint val="66000"/>
                  <a:satMod val="160000"/>
                </a:srgbClr>
              </a:gs>
              <a:gs pos="50000">
                <a:srgbClr val="C8142F">
                  <a:tint val="44500"/>
                  <a:satMod val="160000"/>
                </a:srgbClr>
              </a:gs>
              <a:gs pos="100000">
                <a:srgbClr val="C8142F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 descr="Edificio de piedra&#10;&#10;Descripción generada automáticamente">
            <a:extLst>
              <a:ext uri="{FF2B5EF4-FFF2-40B4-BE49-F238E27FC236}">
                <a16:creationId xmlns:a16="http://schemas.microsoft.com/office/drawing/2014/main" id="{D9ABECB3-1800-1716-7193-CECFE7820C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6850" y="2214008"/>
            <a:ext cx="4851187" cy="2978777"/>
          </a:xfrm>
          <a:prstGeom prst="rect">
            <a:avLst/>
          </a:prstGeom>
        </p:spPr>
      </p:pic>
      <p:pic>
        <p:nvPicPr>
          <p:cNvPr id="10" name="Imagen 9" descr="Vista de una iglesia&#10;&#10;Descripción generada automáticamente con confianza media">
            <a:extLst>
              <a:ext uri="{FF2B5EF4-FFF2-40B4-BE49-F238E27FC236}">
                <a16:creationId xmlns:a16="http://schemas.microsoft.com/office/drawing/2014/main" id="{23F2E4FC-D481-DEBC-4701-95E32CA0B1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94687" y="2214009"/>
            <a:ext cx="4847230" cy="2978776"/>
          </a:xfrm>
          <a:prstGeom prst="rect">
            <a:avLst/>
          </a:prstGeom>
        </p:spPr>
      </p:pic>
      <p:sp>
        <p:nvSpPr>
          <p:cNvPr id="8" name="Rectangle 18">
            <a:extLst>
              <a:ext uri="{FF2B5EF4-FFF2-40B4-BE49-F238E27FC236}">
                <a16:creationId xmlns:a16="http://schemas.microsoft.com/office/drawing/2014/main" id="{F57C8291-A7F0-DEEE-D2C9-16A79A261331}"/>
              </a:ext>
            </a:extLst>
          </p:cNvPr>
          <p:cNvSpPr/>
          <p:nvPr userDrawn="1"/>
        </p:nvSpPr>
        <p:spPr>
          <a:xfrm>
            <a:off x="3636128" y="2845229"/>
            <a:ext cx="4921331" cy="171633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Regular" charset="0"/>
              <a:cs typeface="Helvetica Regular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97DF2F1-9B0A-0A73-5E17-45EB7E06427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lum bright="-50000"/>
            <a:alphaModFix/>
          </a:blip>
          <a:srcRect/>
          <a:stretch>
            <a:fillRect/>
          </a:stretch>
        </p:blipFill>
        <p:spPr>
          <a:xfrm>
            <a:off x="407739" y="6390666"/>
            <a:ext cx="2303566" cy="2021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83774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_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6B90966D-0498-AF00-49BD-1F4A2C89EE3D}"/>
              </a:ext>
            </a:extLst>
          </p:cNvPr>
          <p:cNvSpPr/>
          <p:nvPr userDrawn="1"/>
        </p:nvSpPr>
        <p:spPr>
          <a:xfrm>
            <a:off x="0" y="0"/>
            <a:ext cx="12193588" cy="722870"/>
          </a:xfrm>
          <a:prstGeom prst="rect">
            <a:avLst/>
          </a:prstGeom>
          <a:gradFill flip="none" rotWithShape="1">
            <a:gsLst>
              <a:gs pos="0">
                <a:srgbClr val="C8142F">
                  <a:tint val="66000"/>
                  <a:satMod val="160000"/>
                </a:srgbClr>
              </a:gs>
              <a:gs pos="50000">
                <a:srgbClr val="C8142F">
                  <a:tint val="44500"/>
                  <a:satMod val="160000"/>
                </a:srgbClr>
              </a:gs>
              <a:gs pos="100000">
                <a:srgbClr val="C8142F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Imagen 9" descr="Vista de una iglesia&#10;&#10;Descripción generada automáticamente con confianza media">
            <a:extLst>
              <a:ext uri="{FF2B5EF4-FFF2-40B4-BE49-F238E27FC236}">
                <a16:creationId xmlns:a16="http://schemas.microsoft.com/office/drawing/2014/main" id="{5F0CF5E1-8836-3D73-E814-7D6AEFFCB9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84227"/>
            <a:ext cx="12193588" cy="2689546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256D84DE-1AED-DBAB-5F45-E09838B09E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407739" y="6390666"/>
            <a:ext cx="2303566" cy="2021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77464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Vista aérea de una ciudad&#10;&#10;Descripción generada automáticamente con confianza baja">
            <a:extLst>
              <a:ext uri="{FF2B5EF4-FFF2-40B4-BE49-F238E27FC236}">
                <a16:creationId xmlns:a16="http://schemas.microsoft.com/office/drawing/2014/main" id="{C094C6AD-76F4-1C5C-92FA-C5601B6925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6369908" cy="6858001"/>
          </a:xfrm>
          <a:prstGeom prst="rect">
            <a:avLst/>
          </a:prstGeom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id="{483BF18A-D608-9E7E-FFA4-4AC555391C2F}"/>
              </a:ext>
            </a:extLst>
          </p:cNvPr>
          <p:cNvSpPr/>
          <p:nvPr userDrawn="1"/>
        </p:nvSpPr>
        <p:spPr>
          <a:xfrm>
            <a:off x="6369908" y="0"/>
            <a:ext cx="5875638" cy="6858000"/>
          </a:xfrm>
          <a:prstGeom prst="rect">
            <a:avLst/>
          </a:prstGeom>
          <a:solidFill>
            <a:schemeClr val="bg2">
              <a:alpha val="6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Regular" charset="0"/>
              <a:cs typeface="Helvetica Regular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57EE69DD-9FD7-1A37-A7FB-DA4A2C0FC11B}"/>
              </a:ext>
            </a:extLst>
          </p:cNvPr>
          <p:cNvSpPr/>
          <p:nvPr userDrawn="1"/>
        </p:nvSpPr>
        <p:spPr>
          <a:xfrm rot="5400000">
            <a:off x="3137014" y="3232894"/>
            <a:ext cx="6858000" cy="392212"/>
          </a:xfrm>
          <a:prstGeom prst="rect">
            <a:avLst/>
          </a:prstGeom>
          <a:solidFill>
            <a:srgbClr val="C8142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5AD9D2D-0844-99E8-045F-564E9646FC5D}"/>
              </a:ext>
            </a:extLst>
          </p:cNvPr>
          <p:cNvSpPr txBox="1"/>
          <p:nvPr userDrawn="1"/>
        </p:nvSpPr>
        <p:spPr>
          <a:xfrm>
            <a:off x="8468644" y="1958465"/>
            <a:ext cx="2640740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4400" b="1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GRACIAS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C65E3696-BAFC-A2D7-B93D-E11228059C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8775994" y="6237767"/>
            <a:ext cx="3089488" cy="2710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6941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c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Rectángulo">
            <a:extLst>
              <a:ext uri="{FF2B5EF4-FFF2-40B4-BE49-F238E27FC236}">
                <a16:creationId xmlns:a16="http://schemas.microsoft.com/office/drawing/2014/main" id="{5B75362E-E3E5-0217-9BED-5E16C155D9E6}"/>
              </a:ext>
            </a:extLst>
          </p:cNvPr>
          <p:cNvSpPr/>
          <p:nvPr userDrawn="1"/>
        </p:nvSpPr>
        <p:spPr>
          <a:xfrm>
            <a:off x="744918" y="1568958"/>
            <a:ext cx="4191000" cy="39174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0" tIns="252000" rIns="180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>
              <a:spcBef>
                <a:spcPts val="252"/>
              </a:spcBef>
            </a:pPr>
            <a:endParaRPr lang="es-ES" sz="1050" b="1">
              <a:solidFill>
                <a:srgbClr val="1930FA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6457372-9D6A-BBE7-FA22-CE4DA4D09962}"/>
              </a:ext>
            </a:extLst>
          </p:cNvPr>
          <p:cNvSpPr/>
          <p:nvPr userDrawn="1"/>
        </p:nvSpPr>
        <p:spPr>
          <a:xfrm>
            <a:off x="744918" y="1054608"/>
            <a:ext cx="5158388" cy="73152"/>
          </a:xfrm>
          <a:prstGeom prst="rect">
            <a:avLst/>
          </a:prstGeom>
          <a:solidFill>
            <a:srgbClr val="C8142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C4C0A03-D7A2-8C39-E44F-F36BFA60F878}"/>
              </a:ext>
            </a:extLst>
          </p:cNvPr>
          <p:cNvSpPr txBox="1"/>
          <p:nvPr userDrawn="1"/>
        </p:nvSpPr>
        <p:spPr>
          <a:xfrm>
            <a:off x="744918" y="467334"/>
            <a:ext cx="236823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3200" b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Índice</a:t>
            </a:r>
          </a:p>
        </p:txBody>
      </p:sp>
      <p:pic>
        <p:nvPicPr>
          <p:cNvPr id="12" name="Imagen 11" descr="Vista frontal de una carretera sinuosa en el desierto">
            <a:extLst>
              <a:ext uri="{FF2B5EF4-FFF2-40B4-BE49-F238E27FC236}">
                <a16:creationId xmlns:a16="http://schemas.microsoft.com/office/drawing/2014/main" id="{A63F95DF-3E1B-076D-5AF7-EE5649E4A0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9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114"/>
          <a:stretch/>
        </p:blipFill>
        <p:spPr>
          <a:xfrm>
            <a:off x="6657761" y="-1"/>
            <a:ext cx="5535827" cy="7012459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299DB7E-C543-01FB-CC6C-4BAE4B9C709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407739" y="6390666"/>
            <a:ext cx="2303566" cy="2021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1340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c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A512F822-D50F-77B2-7DDD-31024126CB31}"/>
              </a:ext>
            </a:extLst>
          </p:cNvPr>
          <p:cNvSpPr/>
          <p:nvPr userDrawn="1"/>
        </p:nvSpPr>
        <p:spPr>
          <a:xfrm rot="5400000">
            <a:off x="2107456" y="3232897"/>
            <a:ext cx="6858000" cy="392212"/>
          </a:xfrm>
          <a:prstGeom prst="rect">
            <a:avLst/>
          </a:prstGeom>
          <a:solidFill>
            <a:srgbClr val="C8142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55AB618-F062-70D1-706B-539F967D75B4}"/>
              </a:ext>
            </a:extLst>
          </p:cNvPr>
          <p:cNvSpPr txBox="1"/>
          <p:nvPr userDrawn="1"/>
        </p:nvSpPr>
        <p:spPr>
          <a:xfrm>
            <a:off x="510892" y="766038"/>
            <a:ext cx="264074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3200" b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Índice</a:t>
            </a:r>
          </a:p>
        </p:txBody>
      </p:sp>
      <p:sp>
        <p:nvSpPr>
          <p:cNvPr id="6" name="1 Rectángulo">
            <a:extLst>
              <a:ext uri="{FF2B5EF4-FFF2-40B4-BE49-F238E27FC236}">
                <a16:creationId xmlns:a16="http://schemas.microsoft.com/office/drawing/2014/main" id="{7B411547-8774-C198-DAD1-1A397530AD02}"/>
              </a:ext>
            </a:extLst>
          </p:cNvPr>
          <p:cNvSpPr/>
          <p:nvPr userDrawn="1"/>
        </p:nvSpPr>
        <p:spPr>
          <a:xfrm>
            <a:off x="6320380" y="2771622"/>
            <a:ext cx="4191000" cy="2743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0" tIns="252000" rIns="180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>
              <a:spcBef>
                <a:spcPts val="252"/>
              </a:spcBef>
            </a:pPr>
            <a:endParaRPr lang="es-ES" sz="1050" b="1">
              <a:solidFill>
                <a:srgbClr val="1930FA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8" name="Imagen 7" descr="Vista frontal de una carretera sinuosa en el desierto">
            <a:extLst>
              <a:ext uri="{FF2B5EF4-FFF2-40B4-BE49-F238E27FC236}">
                <a16:creationId xmlns:a16="http://schemas.microsoft.com/office/drawing/2014/main" id="{C330BA12-1EB1-4222-3BFA-5F99C93E27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9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798064"/>
            <a:ext cx="5340350" cy="4056888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4C87091E-680A-583F-0A06-E3F0E91F2A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9515272" y="6347291"/>
            <a:ext cx="2330855" cy="204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8552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98911B7B-B086-0AF9-60F8-CF8E3898BD92}"/>
              </a:ext>
            </a:extLst>
          </p:cNvPr>
          <p:cNvSpPr/>
          <p:nvPr userDrawn="1"/>
        </p:nvSpPr>
        <p:spPr>
          <a:xfrm>
            <a:off x="0" y="0"/>
            <a:ext cx="12193588" cy="722870"/>
          </a:xfrm>
          <a:prstGeom prst="rect">
            <a:avLst/>
          </a:prstGeom>
          <a:gradFill flip="none" rotWithShape="1">
            <a:gsLst>
              <a:gs pos="0">
                <a:srgbClr val="C8142F">
                  <a:tint val="66000"/>
                  <a:satMod val="160000"/>
                </a:srgbClr>
              </a:gs>
              <a:gs pos="50000">
                <a:srgbClr val="C8142F">
                  <a:tint val="44500"/>
                  <a:satMod val="160000"/>
                </a:srgbClr>
              </a:gs>
              <a:gs pos="100000">
                <a:srgbClr val="C8142F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246D7FB-82B8-93A5-9E49-177D32ED74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-50000"/>
            <a:alphaModFix/>
          </a:blip>
          <a:srcRect/>
          <a:stretch>
            <a:fillRect/>
          </a:stretch>
        </p:blipFill>
        <p:spPr>
          <a:xfrm>
            <a:off x="407739" y="6390666"/>
            <a:ext cx="2303566" cy="2021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8997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81CA571E-A2E2-836D-25A5-9F8CB8DF2A6A}"/>
              </a:ext>
            </a:extLst>
          </p:cNvPr>
          <p:cNvSpPr/>
          <p:nvPr userDrawn="1"/>
        </p:nvSpPr>
        <p:spPr>
          <a:xfrm>
            <a:off x="0" y="0"/>
            <a:ext cx="12193588" cy="722870"/>
          </a:xfrm>
          <a:prstGeom prst="rect">
            <a:avLst/>
          </a:prstGeom>
          <a:gradFill flip="none" rotWithShape="1">
            <a:gsLst>
              <a:gs pos="0">
                <a:srgbClr val="C8142F">
                  <a:tint val="66000"/>
                  <a:satMod val="160000"/>
                </a:srgbClr>
              </a:gs>
              <a:gs pos="50000">
                <a:srgbClr val="C8142F">
                  <a:tint val="44500"/>
                  <a:satMod val="160000"/>
                </a:srgbClr>
              </a:gs>
              <a:gs pos="100000">
                <a:srgbClr val="C8142F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 descr="Un edificio de ladrillo&#10;&#10;Descripción generada automáticamente">
            <a:extLst>
              <a:ext uri="{FF2B5EF4-FFF2-40B4-BE49-F238E27FC236}">
                <a16:creationId xmlns:a16="http://schemas.microsoft.com/office/drawing/2014/main" id="{0B07F363-9AE4-001B-C433-4440A9E549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775" y="0"/>
            <a:ext cx="4264813" cy="6858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5723A429-0F0F-58A8-1595-92F927215B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407739" y="6390666"/>
            <a:ext cx="2303566" cy="2021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1353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98911B7B-B086-0AF9-60F8-CF8E3898BD92}"/>
              </a:ext>
            </a:extLst>
          </p:cNvPr>
          <p:cNvSpPr/>
          <p:nvPr userDrawn="1"/>
        </p:nvSpPr>
        <p:spPr>
          <a:xfrm>
            <a:off x="0" y="0"/>
            <a:ext cx="12193588" cy="722870"/>
          </a:xfrm>
          <a:prstGeom prst="rect">
            <a:avLst/>
          </a:prstGeom>
          <a:gradFill flip="none" rotWithShape="1">
            <a:gsLst>
              <a:gs pos="0">
                <a:srgbClr val="C8142F">
                  <a:tint val="66000"/>
                  <a:satMod val="160000"/>
                </a:srgbClr>
              </a:gs>
              <a:gs pos="50000">
                <a:srgbClr val="C8142F">
                  <a:tint val="44500"/>
                  <a:satMod val="160000"/>
                </a:srgbClr>
              </a:gs>
              <a:gs pos="100000">
                <a:srgbClr val="C8142F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 descr="Cocina con estantes blancos&#10;&#10;Descripción generada automáticamente con confianza media">
            <a:extLst>
              <a:ext uri="{FF2B5EF4-FFF2-40B4-BE49-F238E27FC236}">
                <a16:creationId xmlns:a16="http://schemas.microsoft.com/office/drawing/2014/main" id="{348814AB-9715-0456-C4FC-CDC14ABA65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42" y="1787962"/>
            <a:ext cx="5547330" cy="3684421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6AC63BE9-A85D-145D-A2D2-31814629BB7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407739" y="6390666"/>
            <a:ext cx="2303566" cy="2021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6019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98911B7B-B086-0AF9-60F8-CF8E3898BD92}"/>
              </a:ext>
            </a:extLst>
          </p:cNvPr>
          <p:cNvSpPr/>
          <p:nvPr userDrawn="1"/>
        </p:nvSpPr>
        <p:spPr>
          <a:xfrm>
            <a:off x="0" y="0"/>
            <a:ext cx="12193588" cy="722870"/>
          </a:xfrm>
          <a:prstGeom prst="rect">
            <a:avLst/>
          </a:prstGeom>
          <a:gradFill flip="none" rotWithShape="1">
            <a:gsLst>
              <a:gs pos="0">
                <a:srgbClr val="C8142F">
                  <a:tint val="66000"/>
                  <a:satMod val="160000"/>
                </a:srgbClr>
              </a:gs>
              <a:gs pos="50000">
                <a:srgbClr val="C8142F">
                  <a:tint val="44500"/>
                  <a:satMod val="160000"/>
                </a:srgbClr>
              </a:gs>
              <a:gs pos="100000">
                <a:srgbClr val="C8142F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Picture Placeholder 27">
            <a:extLst>
              <a:ext uri="{FF2B5EF4-FFF2-40B4-BE49-F238E27FC236}">
                <a16:creationId xmlns:a16="http://schemas.microsoft.com/office/drawing/2014/main" id="{3611378C-B632-EF00-DCE7-B719CDEDE0D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29843" y="1787962"/>
            <a:ext cx="5547330" cy="368442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JM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C16BEB6-9BB8-56BD-4FC1-C5A9D06C78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-50000"/>
            <a:alphaModFix/>
          </a:blip>
          <a:srcRect/>
          <a:stretch>
            <a:fillRect/>
          </a:stretch>
        </p:blipFill>
        <p:spPr>
          <a:xfrm>
            <a:off x="407739" y="6390666"/>
            <a:ext cx="2303566" cy="2021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9900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40F53213-C050-1419-D8FB-7E8F0D4CED44}"/>
              </a:ext>
            </a:extLst>
          </p:cNvPr>
          <p:cNvSpPr/>
          <p:nvPr userDrawn="1"/>
        </p:nvSpPr>
        <p:spPr>
          <a:xfrm>
            <a:off x="0" y="0"/>
            <a:ext cx="12193588" cy="722870"/>
          </a:xfrm>
          <a:prstGeom prst="rect">
            <a:avLst/>
          </a:prstGeom>
          <a:gradFill flip="none" rotWithShape="1">
            <a:gsLst>
              <a:gs pos="0">
                <a:srgbClr val="C8142F">
                  <a:tint val="66000"/>
                  <a:satMod val="160000"/>
                </a:srgbClr>
              </a:gs>
              <a:gs pos="50000">
                <a:srgbClr val="C8142F">
                  <a:tint val="44500"/>
                  <a:satMod val="160000"/>
                </a:srgbClr>
              </a:gs>
              <a:gs pos="100000">
                <a:srgbClr val="C8142F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Picture Placeholder 27">
            <a:extLst>
              <a:ext uri="{FF2B5EF4-FFF2-40B4-BE49-F238E27FC236}">
                <a16:creationId xmlns:a16="http://schemas.microsoft.com/office/drawing/2014/main" id="{1B1D510A-E10E-A6AE-BF24-CE8A87F0FE4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10967" y="1988543"/>
            <a:ext cx="2303565" cy="28809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JM"/>
          </a:p>
        </p:txBody>
      </p:sp>
      <p:sp>
        <p:nvSpPr>
          <p:cNvPr id="15" name="Picture Placeholder 27">
            <a:extLst>
              <a:ext uri="{FF2B5EF4-FFF2-40B4-BE49-F238E27FC236}">
                <a16:creationId xmlns:a16="http://schemas.microsoft.com/office/drawing/2014/main" id="{0732F0E0-D277-BC82-4427-A4A23BEA77C9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3531076" y="1988543"/>
            <a:ext cx="2303565" cy="28809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JM"/>
          </a:p>
        </p:txBody>
      </p:sp>
      <p:sp>
        <p:nvSpPr>
          <p:cNvPr id="16" name="Picture Placeholder 27">
            <a:extLst>
              <a:ext uri="{FF2B5EF4-FFF2-40B4-BE49-F238E27FC236}">
                <a16:creationId xmlns:a16="http://schemas.microsoft.com/office/drawing/2014/main" id="{38D680CB-4416-BBC0-7A1C-57E1F5804842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251185" y="1988543"/>
            <a:ext cx="2303565" cy="28809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JM"/>
          </a:p>
        </p:txBody>
      </p:sp>
      <p:sp>
        <p:nvSpPr>
          <p:cNvPr id="17" name="Picture Placeholder 27">
            <a:extLst>
              <a:ext uri="{FF2B5EF4-FFF2-40B4-BE49-F238E27FC236}">
                <a16:creationId xmlns:a16="http://schemas.microsoft.com/office/drawing/2014/main" id="{3374D8BD-34F6-8D1B-E5EE-AD47C669356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971294" y="1988543"/>
            <a:ext cx="2303565" cy="28809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JM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8B6244B-1716-2C6A-31FC-FF78A0FCC8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-50000"/>
            <a:alphaModFix/>
          </a:blip>
          <a:srcRect/>
          <a:stretch>
            <a:fillRect/>
          </a:stretch>
        </p:blipFill>
        <p:spPr>
          <a:xfrm>
            <a:off x="407739" y="6390666"/>
            <a:ext cx="2303566" cy="2021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3332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40F53213-C050-1419-D8FB-7E8F0D4CED44}"/>
              </a:ext>
            </a:extLst>
          </p:cNvPr>
          <p:cNvSpPr/>
          <p:nvPr userDrawn="1"/>
        </p:nvSpPr>
        <p:spPr>
          <a:xfrm>
            <a:off x="0" y="0"/>
            <a:ext cx="12193588" cy="722870"/>
          </a:xfrm>
          <a:prstGeom prst="rect">
            <a:avLst/>
          </a:prstGeom>
          <a:gradFill flip="none" rotWithShape="1">
            <a:gsLst>
              <a:gs pos="0">
                <a:srgbClr val="C8142F">
                  <a:tint val="66000"/>
                  <a:satMod val="160000"/>
                </a:srgbClr>
              </a:gs>
              <a:gs pos="50000">
                <a:srgbClr val="C8142F">
                  <a:tint val="44500"/>
                  <a:satMod val="160000"/>
                </a:srgbClr>
              </a:gs>
              <a:gs pos="100000">
                <a:srgbClr val="C8142F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 descr="Un edificio de ladrillo&#10;&#10;Descripción generada automáticamente">
            <a:extLst>
              <a:ext uri="{FF2B5EF4-FFF2-40B4-BE49-F238E27FC236}">
                <a16:creationId xmlns:a16="http://schemas.microsoft.com/office/drawing/2014/main" id="{74F6BE77-2C52-46F0-39C1-E1C84AE46A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0967" y="1988544"/>
            <a:ext cx="2303565" cy="3137129"/>
          </a:xfrm>
          <a:prstGeom prst="rect">
            <a:avLst/>
          </a:prstGeom>
        </p:spPr>
      </p:pic>
      <p:pic>
        <p:nvPicPr>
          <p:cNvPr id="5" name="Imagen 4" descr="Imagen que contiene interior, cuarto, edificio, ventana&#10;&#10;Descripción generada automáticamente">
            <a:extLst>
              <a:ext uri="{FF2B5EF4-FFF2-40B4-BE49-F238E27FC236}">
                <a16:creationId xmlns:a16="http://schemas.microsoft.com/office/drawing/2014/main" id="{C5292710-144A-419A-0D0D-3406ECE4ED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3114295" y="2405326"/>
            <a:ext cx="3137128" cy="2303565"/>
          </a:xfrm>
          <a:prstGeom prst="rect">
            <a:avLst/>
          </a:prstGeom>
        </p:spPr>
      </p:pic>
      <p:pic>
        <p:nvPicPr>
          <p:cNvPr id="7" name="Imagen 6" descr="Edificio en construcción&#10;&#10;Descripción generada automáticamente con confianza media">
            <a:extLst>
              <a:ext uri="{FF2B5EF4-FFF2-40B4-BE49-F238E27FC236}">
                <a16:creationId xmlns:a16="http://schemas.microsoft.com/office/drawing/2014/main" id="{3EE2A49A-0286-7DF8-BEC0-772BD789C7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46036" y="1988544"/>
            <a:ext cx="2313864" cy="3137129"/>
          </a:xfrm>
          <a:prstGeom prst="rect">
            <a:avLst/>
          </a:prstGeom>
        </p:spPr>
      </p:pic>
      <p:pic>
        <p:nvPicPr>
          <p:cNvPr id="11" name="Imagen 10" descr="Edificio de piedra&#10;&#10;Descripción generada automáticamente">
            <a:extLst>
              <a:ext uri="{FF2B5EF4-FFF2-40B4-BE49-F238E27FC236}">
                <a16:creationId xmlns:a16="http://schemas.microsoft.com/office/drawing/2014/main" id="{EE99429C-4936-0354-CDDE-8DF6D43A60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71293" y="1988544"/>
            <a:ext cx="2411328" cy="3137128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23884D72-2AA5-5ADD-A177-080843735F9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lum bright="-50000"/>
            <a:alphaModFix/>
          </a:blip>
          <a:srcRect/>
          <a:stretch>
            <a:fillRect/>
          </a:stretch>
        </p:blipFill>
        <p:spPr>
          <a:xfrm>
            <a:off x="407739" y="6390666"/>
            <a:ext cx="2303566" cy="2021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8302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08C827D-6195-3D83-B1B5-1849B59CE0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43EF87-AFF7-4CC5-A5BA-B56AA5F88733}" type="datetimeFigureOut">
              <a:rPr lang="es-ES" smtClean="0"/>
              <a:t>16/10/2025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1483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5" r:id="rId2"/>
    <p:sldLayoutId id="2147483686" r:id="rId3"/>
    <p:sldLayoutId id="2147483688" r:id="rId4"/>
    <p:sldLayoutId id="2147483691" r:id="rId5"/>
    <p:sldLayoutId id="2147483692" r:id="rId6"/>
    <p:sldLayoutId id="2147483701" r:id="rId7"/>
    <p:sldLayoutId id="2147483693" r:id="rId8"/>
    <p:sldLayoutId id="2147483694" r:id="rId9"/>
    <p:sldLayoutId id="2147483700" r:id="rId10"/>
    <p:sldLayoutId id="2147483699" r:id="rId11"/>
    <p:sldLayoutId id="2147483695" r:id="rId12"/>
    <p:sldLayoutId id="2147483698" r:id="rId13"/>
    <p:sldLayoutId id="2147483702" r:id="rId14"/>
    <p:sldLayoutId id="2147483703" r:id="rId15"/>
    <p:sldLayoutId id="2147483697" r:id="rId16"/>
    <p:sldLayoutId id="214748369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ede.gva.es/es/per-a-comencar" TargetMode="External"/><Relationship Id="rId2" Type="http://schemas.openxmlformats.org/officeDocument/2006/relationships/hyperlink" Target="https://www.gva.es/es/inicio/procedimientos?id_proc=16638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hyperlink" Target="https://carpetaciudadana.gva.es/micarpeta/" TargetMode="Externa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C266EA-167A-F026-8584-70BCC07CC77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05479" y="2152260"/>
            <a:ext cx="6338449" cy="1070774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 algn="ctr"/>
            <a:r>
              <a:rPr lang="es-ES" sz="3200" b="1" noProof="0" dirty="0">
                <a:latin typeface="Roboto"/>
                <a:ea typeface="Roboto"/>
                <a:cs typeface="Roboto"/>
              </a:rPr>
              <a:t>Solicitud de inscripción de </a:t>
            </a:r>
            <a:r>
              <a:rPr lang="es-ES" sz="3200" b="1" dirty="0">
                <a:latin typeface="Roboto"/>
                <a:ea typeface="Roboto"/>
                <a:cs typeface="Roboto"/>
              </a:rPr>
              <a:t>la cancelación en el Registro de </a:t>
            </a:r>
            <a:r>
              <a:rPr lang="es-ES" sz="3200" b="1" noProof="0" dirty="0">
                <a:latin typeface="Roboto"/>
                <a:ea typeface="Roboto"/>
                <a:cs typeface="Roboto"/>
              </a:rPr>
              <a:t>Uniones de </a:t>
            </a:r>
            <a:r>
              <a:rPr lang="es-ES" sz="3200" b="1" noProof="0">
                <a:latin typeface="Roboto"/>
                <a:ea typeface="Roboto"/>
                <a:cs typeface="Roboto"/>
              </a:rPr>
              <a:t>Hecho –Sin </a:t>
            </a:r>
            <a:r>
              <a:rPr lang="es-ES" sz="3200" b="1" noProof="0" dirty="0">
                <a:latin typeface="Roboto"/>
                <a:ea typeface="Roboto"/>
                <a:cs typeface="Roboto"/>
              </a:rPr>
              <a:t>certificado digital-</a:t>
            </a:r>
            <a:br>
              <a:rPr lang="es-ES" b="1" noProof="0" dirty="0"/>
            </a:br>
            <a:endParaRPr lang="es-ES" sz="2400" b="1" noProof="0" dirty="0"/>
          </a:p>
        </p:txBody>
      </p:sp>
      <p:sp>
        <p:nvSpPr>
          <p:cNvPr id="3" name="Marcador de título 7">
            <a:extLst>
              <a:ext uri="{FF2B5EF4-FFF2-40B4-BE49-F238E27FC236}">
                <a16:creationId xmlns:a16="http://schemas.microsoft.com/office/drawing/2014/main" id="{6EE4AD19-20A6-145F-9364-7ADD76639A3C}"/>
              </a:ext>
            </a:extLst>
          </p:cNvPr>
          <p:cNvSpPr txBox="1">
            <a:spLocks/>
          </p:cNvSpPr>
          <p:nvPr/>
        </p:nvSpPr>
        <p:spPr>
          <a:xfrm>
            <a:off x="224847" y="5298551"/>
            <a:ext cx="6080703" cy="1425286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 compatLnSpc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200" b="1" noProof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Conselleria de Justicia y Administración Pública</a:t>
            </a:r>
          </a:p>
          <a:p>
            <a:r>
              <a:rPr lang="es-ES" sz="1200" noProof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Dirección General de Atención a las Víctimas y Acceso a la Justicia </a:t>
            </a:r>
          </a:p>
          <a:p>
            <a:r>
              <a:rPr lang="es-ES" sz="1200" noProof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Servicio de Colegios Profesionales y Registro de Uniones de Hecho de la Comunitat Valenciana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A3721DE-8173-CA67-003E-5B9F42EECDCD}"/>
              </a:ext>
            </a:extLst>
          </p:cNvPr>
          <p:cNvSpPr txBox="1"/>
          <p:nvPr/>
        </p:nvSpPr>
        <p:spPr>
          <a:xfrm>
            <a:off x="3226265" y="4432448"/>
            <a:ext cx="1574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noProof="0"/>
              <a:t>24/09/2025</a:t>
            </a:r>
          </a:p>
        </p:txBody>
      </p:sp>
    </p:spTree>
    <p:extLst>
      <p:ext uri="{BB962C8B-B14F-4D97-AF65-F5344CB8AC3E}">
        <p14:creationId xmlns:p14="http://schemas.microsoft.com/office/powerpoint/2010/main" val="4021194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144EBD-E1F7-9157-B151-A85677BE66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5E0C73E-D86B-1331-D39F-D1E1C093FE7A}"/>
              </a:ext>
            </a:extLst>
          </p:cNvPr>
          <p:cNvSpPr txBox="1"/>
          <p:nvPr/>
        </p:nvSpPr>
        <p:spPr>
          <a:xfrm>
            <a:off x="537631" y="4610793"/>
            <a:ext cx="316931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noProof="0">
                <a:ea typeface="Calibri"/>
                <a:cs typeface="Calibri"/>
              </a:rPr>
              <a:t> </a:t>
            </a:r>
            <a:endParaRPr lang="es-ES" noProof="0"/>
          </a:p>
        </p:txBody>
      </p:sp>
      <p:cxnSp>
        <p:nvCxnSpPr>
          <p:cNvPr id="13" name="Conector recto de flecha 5">
            <a:extLst>
              <a:ext uri="{FF2B5EF4-FFF2-40B4-BE49-F238E27FC236}">
                <a16:creationId xmlns:a16="http://schemas.microsoft.com/office/drawing/2014/main" id="{E3E65CFB-B564-FB4B-EA36-A6C1E2646F94}"/>
              </a:ext>
            </a:extLst>
          </p:cNvPr>
          <p:cNvCxnSpPr>
            <a:cxnSpLocks/>
          </p:cNvCxnSpPr>
          <p:nvPr/>
        </p:nvCxnSpPr>
        <p:spPr>
          <a:xfrm>
            <a:off x="3706947" y="2048765"/>
            <a:ext cx="1006567" cy="7702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87F9697-9FBA-87D4-55B7-F834EF9B753B}"/>
              </a:ext>
            </a:extLst>
          </p:cNvPr>
          <p:cNvSpPr txBox="1"/>
          <p:nvPr/>
        </p:nvSpPr>
        <p:spPr>
          <a:xfrm>
            <a:off x="417677" y="972977"/>
            <a:ext cx="3420898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ES" noProof="0" dirty="0">
                <a:ea typeface="+mn-lt"/>
                <a:cs typeface="+mn-lt"/>
              </a:rPr>
              <a:t>Seleccionando </a:t>
            </a:r>
            <a:r>
              <a:rPr lang="es-ES" b="1" noProof="0" dirty="0">
                <a:ea typeface="+mn-lt"/>
                <a:cs typeface="+mn-lt"/>
              </a:rPr>
              <a:t>Presenta documento público</a:t>
            </a:r>
            <a:r>
              <a:rPr lang="es-ES" noProof="0" dirty="0">
                <a:ea typeface="+mn-lt"/>
                <a:cs typeface="+mn-lt"/>
              </a:rPr>
              <a:t>, habrá que indicar fecha de Comparecencia, el </a:t>
            </a:r>
            <a:r>
              <a:rPr lang="es-ES" noProof="0" dirty="0" err="1">
                <a:ea typeface="+mn-lt"/>
                <a:cs typeface="+mn-lt"/>
              </a:rPr>
              <a:t>Nom</a:t>
            </a:r>
            <a:r>
              <a:rPr lang="es-ES" dirty="0" err="1">
                <a:ea typeface="+mn-lt"/>
                <a:cs typeface="+mn-lt"/>
              </a:rPr>
              <a:t>bre</a:t>
            </a:r>
            <a:r>
              <a:rPr lang="es-ES" dirty="0">
                <a:ea typeface="+mn-lt"/>
                <a:cs typeface="+mn-lt"/>
              </a:rPr>
              <a:t>, Localidad del Notario y Núm. De protocolo.</a:t>
            </a:r>
            <a:endParaRPr lang="es-ES" noProof="0" dirty="0">
              <a:ea typeface="+mn-lt"/>
              <a:cs typeface="+mn-lt"/>
            </a:endParaRPr>
          </a:p>
        </p:txBody>
      </p:sp>
      <p:cxnSp>
        <p:nvCxnSpPr>
          <p:cNvPr id="17" name="Conector recto de flecha 5">
            <a:extLst>
              <a:ext uri="{FF2B5EF4-FFF2-40B4-BE49-F238E27FC236}">
                <a16:creationId xmlns:a16="http://schemas.microsoft.com/office/drawing/2014/main" id="{3F62824E-A444-6F28-7D61-947FBA5A35F2}"/>
              </a:ext>
            </a:extLst>
          </p:cNvPr>
          <p:cNvCxnSpPr>
            <a:cxnSpLocks/>
          </p:cNvCxnSpPr>
          <p:nvPr/>
        </p:nvCxnSpPr>
        <p:spPr>
          <a:xfrm>
            <a:off x="3602483" y="4249701"/>
            <a:ext cx="1111031" cy="936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0D6E2153-9EED-3E0F-D140-C8EF02E0753F}"/>
              </a:ext>
            </a:extLst>
          </p:cNvPr>
          <p:cNvSpPr txBox="1"/>
          <p:nvPr/>
        </p:nvSpPr>
        <p:spPr>
          <a:xfrm>
            <a:off x="0" y="33826"/>
            <a:ext cx="114223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3.1.1 Rellenar el formulario: Formulario Datos generales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EA23D4-0ECB-E463-8925-6DC0E610EEA7}"/>
              </a:ext>
            </a:extLst>
          </p:cNvPr>
          <p:cNvSpPr txBox="1"/>
          <p:nvPr/>
        </p:nvSpPr>
        <p:spPr>
          <a:xfrm>
            <a:off x="417677" y="3938588"/>
            <a:ext cx="317188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ES" noProof="0" dirty="0"/>
              <a:t>Se debe seleccionar el </a:t>
            </a:r>
            <a:r>
              <a:rPr lang="es-ES" b="1" noProof="0" dirty="0"/>
              <a:t>idioma</a:t>
            </a:r>
            <a:r>
              <a:rPr lang="es-ES" noProof="0" dirty="0"/>
              <a:t> de notificación</a:t>
            </a:r>
            <a:endParaRPr lang="es-ES" b="1" noProof="0" dirty="0">
              <a:ea typeface="Calibri"/>
              <a:cs typeface="Calibri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15FDED45-3C95-5924-85FD-C2D448C56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495" y="1169929"/>
            <a:ext cx="5378726" cy="381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348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07A691-2F6E-8700-2BD7-88F7F3ECC2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6AE5F58-0012-ABDB-582E-8A1AB420C1DF}"/>
              </a:ext>
            </a:extLst>
          </p:cNvPr>
          <p:cNvSpPr txBox="1"/>
          <p:nvPr/>
        </p:nvSpPr>
        <p:spPr>
          <a:xfrm>
            <a:off x="537631" y="4610793"/>
            <a:ext cx="316931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noProof="0">
                <a:ea typeface="Calibri"/>
                <a:cs typeface="Calibri"/>
              </a:rPr>
              <a:t> </a:t>
            </a:r>
            <a:endParaRPr lang="es-ES" noProof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991128-DBC0-9F3A-3E09-E164020F4C1E}"/>
              </a:ext>
            </a:extLst>
          </p:cNvPr>
          <p:cNvSpPr txBox="1"/>
          <p:nvPr/>
        </p:nvSpPr>
        <p:spPr>
          <a:xfrm>
            <a:off x="116509" y="1925201"/>
            <a:ext cx="3033488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ES" noProof="0" dirty="0">
                <a:ea typeface="+mn-lt"/>
                <a:cs typeface="+mn-lt"/>
              </a:rPr>
              <a:t>Rellenar el apartado de </a:t>
            </a:r>
            <a:r>
              <a:rPr lang="es-ES" b="1" noProof="0" dirty="0">
                <a:ea typeface="+mn-lt"/>
                <a:cs typeface="+mn-lt"/>
              </a:rPr>
              <a:t>representación</a:t>
            </a:r>
            <a:r>
              <a:rPr lang="es-ES" noProof="0" dirty="0">
                <a:ea typeface="+mn-lt"/>
                <a:cs typeface="+mn-lt"/>
              </a:rPr>
              <a:t> en su caso.</a:t>
            </a:r>
            <a:endParaRPr lang="es-ES" noProof="0" dirty="0"/>
          </a:p>
          <a:p>
            <a:endParaRPr lang="es-ES" noProof="0" dirty="0"/>
          </a:p>
          <a:p>
            <a:endParaRPr lang="es-ES" noProof="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92EC9BA-594A-8651-D8C6-6FEF1CC96064}"/>
              </a:ext>
            </a:extLst>
          </p:cNvPr>
          <p:cNvSpPr txBox="1"/>
          <p:nvPr/>
        </p:nvSpPr>
        <p:spPr>
          <a:xfrm>
            <a:off x="104256" y="4158707"/>
            <a:ext cx="393345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ES" dirty="0">
                <a:ea typeface="+mn-lt"/>
                <a:cs typeface="+mn-lt"/>
              </a:rPr>
              <a:t>Si el solicitante </a:t>
            </a:r>
            <a:r>
              <a:rPr lang="es-ES" b="1" dirty="0">
                <a:ea typeface="+mn-lt"/>
                <a:cs typeface="+mn-lt"/>
              </a:rPr>
              <a:t>no</a:t>
            </a:r>
            <a:r>
              <a:rPr lang="es-ES" dirty="0">
                <a:ea typeface="+mn-lt"/>
                <a:cs typeface="+mn-lt"/>
              </a:rPr>
              <a:t> desea que la </a:t>
            </a:r>
            <a:r>
              <a:rPr lang="es-ES" b="1" dirty="0">
                <a:ea typeface="+mn-lt"/>
                <a:cs typeface="+mn-lt"/>
              </a:rPr>
              <a:t>Administración</a:t>
            </a:r>
            <a:r>
              <a:rPr lang="es-ES" dirty="0">
                <a:ea typeface="+mn-lt"/>
                <a:cs typeface="+mn-lt"/>
              </a:rPr>
              <a:t> obtenga los </a:t>
            </a:r>
            <a:r>
              <a:rPr lang="es-ES" b="1" dirty="0">
                <a:ea typeface="+mn-lt"/>
                <a:cs typeface="+mn-lt"/>
              </a:rPr>
              <a:t>datos</a:t>
            </a:r>
            <a:r>
              <a:rPr lang="es-ES" dirty="0">
                <a:ea typeface="+mn-lt"/>
                <a:cs typeface="+mn-lt"/>
              </a:rPr>
              <a:t> de identidad, deberá marcar la opción.</a:t>
            </a:r>
            <a:endParaRPr lang="es-ES" b="1" noProof="0" dirty="0">
              <a:ea typeface="+mn-lt"/>
              <a:cs typeface="+mn-lt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BF36223-EA9F-5958-BA36-777E22D18BDD}"/>
              </a:ext>
            </a:extLst>
          </p:cNvPr>
          <p:cNvSpPr txBox="1"/>
          <p:nvPr/>
        </p:nvSpPr>
        <p:spPr>
          <a:xfrm>
            <a:off x="0" y="66909"/>
            <a:ext cx="115170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3.1.1 </a:t>
            </a:r>
            <a:r>
              <a:rPr lang="es-E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Rellenar el formulario: Formulario Datos generales</a:t>
            </a:r>
            <a:endParaRPr lang="es-ES" sz="3200" b="1" noProof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7" name="Conector recto de flecha 5">
            <a:extLst>
              <a:ext uri="{FF2B5EF4-FFF2-40B4-BE49-F238E27FC236}">
                <a16:creationId xmlns:a16="http://schemas.microsoft.com/office/drawing/2014/main" id="{D2403BCC-4291-9E6E-7E02-9208E161DC09}"/>
              </a:ext>
            </a:extLst>
          </p:cNvPr>
          <p:cNvCxnSpPr>
            <a:cxnSpLocks/>
          </p:cNvCxnSpPr>
          <p:nvPr/>
        </p:nvCxnSpPr>
        <p:spPr>
          <a:xfrm>
            <a:off x="4111329" y="4693295"/>
            <a:ext cx="62395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5">
            <a:extLst>
              <a:ext uri="{FF2B5EF4-FFF2-40B4-BE49-F238E27FC236}">
                <a16:creationId xmlns:a16="http://schemas.microsoft.com/office/drawing/2014/main" id="{1063800D-E3D1-21B7-B388-41A06A8AC723}"/>
              </a:ext>
            </a:extLst>
          </p:cNvPr>
          <p:cNvCxnSpPr>
            <a:cxnSpLocks/>
          </p:cNvCxnSpPr>
          <p:nvPr/>
        </p:nvCxnSpPr>
        <p:spPr>
          <a:xfrm>
            <a:off x="3236379" y="2362200"/>
            <a:ext cx="1542098" cy="4445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7C01A974-2298-29E6-55E9-FBA3319CA8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1668" y="1503550"/>
            <a:ext cx="5315223" cy="377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784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7507FA-4796-B5E3-45D3-472A918478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5F91A7D-3095-9CCE-9E09-6B985F03466E}"/>
              </a:ext>
            </a:extLst>
          </p:cNvPr>
          <p:cNvSpPr txBox="1"/>
          <p:nvPr/>
        </p:nvSpPr>
        <p:spPr>
          <a:xfrm>
            <a:off x="537631" y="4610793"/>
            <a:ext cx="316931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noProof="0">
                <a:ea typeface="Calibri"/>
                <a:cs typeface="Calibri"/>
              </a:rPr>
              <a:t> </a:t>
            </a:r>
            <a:endParaRPr lang="es-ES" noProof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EF99BB-8CD3-452D-27A2-06324AF6A795}"/>
              </a:ext>
            </a:extLst>
          </p:cNvPr>
          <p:cNvSpPr txBox="1"/>
          <p:nvPr/>
        </p:nvSpPr>
        <p:spPr>
          <a:xfrm>
            <a:off x="116509" y="1925201"/>
            <a:ext cx="3033488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ES" dirty="0">
                <a:ea typeface="+mn-lt"/>
                <a:cs typeface="+mn-lt"/>
              </a:rPr>
              <a:t>Si el solicitante </a:t>
            </a:r>
            <a:r>
              <a:rPr lang="es-ES" b="1" dirty="0">
                <a:ea typeface="+mn-lt"/>
                <a:cs typeface="+mn-lt"/>
              </a:rPr>
              <a:t>no</a:t>
            </a:r>
            <a:r>
              <a:rPr lang="es-ES" dirty="0">
                <a:ea typeface="+mn-lt"/>
                <a:cs typeface="+mn-lt"/>
              </a:rPr>
              <a:t> desea que la </a:t>
            </a:r>
            <a:r>
              <a:rPr lang="es-ES" b="1" dirty="0">
                <a:ea typeface="+mn-lt"/>
                <a:cs typeface="+mn-lt"/>
              </a:rPr>
              <a:t>Administración</a:t>
            </a:r>
            <a:r>
              <a:rPr lang="es-ES" dirty="0">
                <a:ea typeface="+mn-lt"/>
                <a:cs typeface="+mn-lt"/>
              </a:rPr>
              <a:t> obtenga los </a:t>
            </a:r>
            <a:r>
              <a:rPr lang="es-ES" b="1" dirty="0">
                <a:ea typeface="+mn-lt"/>
                <a:cs typeface="+mn-lt"/>
              </a:rPr>
              <a:t>datos</a:t>
            </a:r>
            <a:r>
              <a:rPr lang="es-ES" dirty="0">
                <a:ea typeface="+mn-lt"/>
                <a:cs typeface="+mn-lt"/>
              </a:rPr>
              <a:t> de identidad, deberá marcar la opción.</a:t>
            </a:r>
            <a:endParaRPr lang="es-ES" b="1" dirty="0">
              <a:ea typeface="+mn-lt"/>
              <a:cs typeface="+mn-lt"/>
            </a:endParaRPr>
          </a:p>
          <a:p>
            <a:endParaRPr lang="es-ES" noProof="0" dirty="0"/>
          </a:p>
          <a:p>
            <a:endParaRPr lang="es-ES" noProof="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4C3478A-7660-AECB-C1B4-D3BB0D15F132}"/>
              </a:ext>
            </a:extLst>
          </p:cNvPr>
          <p:cNvSpPr txBox="1"/>
          <p:nvPr/>
        </p:nvSpPr>
        <p:spPr>
          <a:xfrm>
            <a:off x="104256" y="4158707"/>
            <a:ext cx="393345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ES" noProof="0" dirty="0">
                <a:ea typeface="+mn-lt"/>
                <a:cs typeface="+mn-lt"/>
              </a:rPr>
              <a:t>Marcar en caso de que el solicitante se oponga a la obtención de los datos de residencia por la Administración.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1D637B7-BF5A-E5F7-1CDB-EEDF51645289}"/>
              </a:ext>
            </a:extLst>
          </p:cNvPr>
          <p:cNvSpPr txBox="1"/>
          <p:nvPr/>
        </p:nvSpPr>
        <p:spPr>
          <a:xfrm>
            <a:off x="0" y="66909"/>
            <a:ext cx="115170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3.1.1 </a:t>
            </a:r>
            <a:r>
              <a:rPr lang="es-E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Rellenar el formulario: Formulario Datos generales</a:t>
            </a:r>
            <a:endParaRPr lang="es-ES" sz="3200" b="1" noProof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7" name="Conector recto de flecha 5">
            <a:extLst>
              <a:ext uri="{FF2B5EF4-FFF2-40B4-BE49-F238E27FC236}">
                <a16:creationId xmlns:a16="http://schemas.microsoft.com/office/drawing/2014/main" id="{88451A94-BF07-CBF1-E504-7E2111C02B10}"/>
              </a:ext>
            </a:extLst>
          </p:cNvPr>
          <p:cNvCxnSpPr>
            <a:cxnSpLocks/>
          </p:cNvCxnSpPr>
          <p:nvPr/>
        </p:nvCxnSpPr>
        <p:spPr>
          <a:xfrm>
            <a:off x="4111329" y="4693295"/>
            <a:ext cx="62395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5">
            <a:extLst>
              <a:ext uri="{FF2B5EF4-FFF2-40B4-BE49-F238E27FC236}">
                <a16:creationId xmlns:a16="http://schemas.microsoft.com/office/drawing/2014/main" id="{A705FF3E-7AA2-1D40-EA01-14C32DAC3021}"/>
              </a:ext>
            </a:extLst>
          </p:cNvPr>
          <p:cNvCxnSpPr>
            <a:cxnSpLocks/>
          </p:cNvCxnSpPr>
          <p:nvPr/>
        </p:nvCxnSpPr>
        <p:spPr>
          <a:xfrm>
            <a:off x="3236379" y="2362200"/>
            <a:ext cx="1422707" cy="7402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n 5">
            <a:extLst>
              <a:ext uri="{FF2B5EF4-FFF2-40B4-BE49-F238E27FC236}">
                <a16:creationId xmlns:a16="http://schemas.microsoft.com/office/drawing/2014/main" id="{1E79285F-FBC4-FD7E-C86E-60080EB665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5286" y="1432735"/>
            <a:ext cx="5283472" cy="375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0592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A2511E-0B30-D971-16FC-62C2A76433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C176795-5093-A77E-1D39-DED5D39460F1}"/>
              </a:ext>
            </a:extLst>
          </p:cNvPr>
          <p:cNvSpPr txBox="1"/>
          <p:nvPr/>
        </p:nvSpPr>
        <p:spPr>
          <a:xfrm>
            <a:off x="537631" y="4610793"/>
            <a:ext cx="316931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noProof="0">
                <a:ea typeface="Calibri"/>
                <a:cs typeface="Calibri"/>
              </a:rPr>
              <a:t> </a:t>
            </a:r>
            <a:endParaRPr lang="es-ES" noProof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A535A8-CD8D-3B60-9434-478F081C2C26}"/>
              </a:ext>
            </a:extLst>
          </p:cNvPr>
          <p:cNvSpPr txBox="1"/>
          <p:nvPr/>
        </p:nvSpPr>
        <p:spPr>
          <a:xfrm>
            <a:off x="8551374" y="5473436"/>
            <a:ext cx="2679687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ES" noProof="0"/>
              <a:t>Una vez cumplimentados los datos pulsar Finaliza</a:t>
            </a:r>
            <a:endParaRPr lang="es-ES" noProof="0">
              <a:ea typeface="Calibri"/>
              <a:cs typeface="Calibri"/>
            </a:endParaRPr>
          </a:p>
          <a:p>
            <a:endParaRPr lang="es-ES" noProof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CEBE585-B3DD-7151-5232-119D994B11DF}"/>
              </a:ext>
            </a:extLst>
          </p:cNvPr>
          <p:cNvSpPr txBox="1"/>
          <p:nvPr/>
        </p:nvSpPr>
        <p:spPr>
          <a:xfrm>
            <a:off x="794" y="106101"/>
            <a:ext cx="110373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3.1.1 </a:t>
            </a:r>
            <a:r>
              <a:rPr lang="es-E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Rellenar el formulario: Formulario Datos generales</a:t>
            </a:r>
            <a:endParaRPr lang="es-ES" sz="3200" b="1" noProof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2" name="Conector recto de flecha 5">
            <a:extLst>
              <a:ext uri="{FF2B5EF4-FFF2-40B4-BE49-F238E27FC236}">
                <a16:creationId xmlns:a16="http://schemas.microsoft.com/office/drawing/2014/main" id="{2F2D16B2-64C0-2E8A-D734-CDE6AD3066DA}"/>
              </a:ext>
            </a:extLst>
          </p:cNvPr>
          <p:cNvCxnSpPr>
            <a:cxnSpLocks/>
          </p:cNvCxnSpPr>
          <p:nvPr/>
        </p:nvCxnSpPr>
        <p:spPr>
          <a:xfrm flipH="1" flipV="1">
            <a:off x="7882329" y="5605124"/>
            <a:ext cx="566442" cy="272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EFD01A2-74B4-ABEF-C675-98F05BB99C70}"/>
              </a:ext>
            </a:extLst>
          </p:cNvPr>
          <p:cNvSpPr txBox="1"/>
          <p:nvPr/>
        </p:nvSpPr>
        <p:spPr>
          <a:xfrm>
            <a:off x="307400" y="3688556"/>
            <a:ext cx="274320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noProof="0" dirty="0">
                <a:cs typeface="Segoe UI"/>
              </a:rPr>
              <a:t>Los apartados E y F son de </a:t>
            </a:r>
            <a:r>
              <a:rPr lang="es-ES" b="1" noProof="0" dirty="0">
                <a:cs typeface="Segoe UI"/>
              </a:rPr>
              <a:t>cumplimentación legal obligatoria</a:t>
            </a:r>
            <a:r>
              <a:rPr lang="es-ES" noProof="0" dirty="0">
                <a:cs typeface="Segoe UI"/>
              </a:rPr>
              <a:t>.</a:t>
            </a:r>
            <a:endParaRPr lang="es-ES" noProof="0" dirty="0"/>
          </a:p>
        </p:txBody>
      </p:sp>
      <p:cxnSp>
        <p:nvCxnSpPr>
          <p:cNvPr id="10" name="Conector recto de flecha 5">
            <a:extLst>
              <a:ext uri="{FF2B5EF4-FFF2-40B4-BE49-F238E27FC236}">
                <a16:creationId xmlns:a16="http://schemas.microsoft.com/office/drawing/2014/main" id="{342BEC92-EB9D-7E3E-D90F-E6F982A49F6C}"/>
              </a:ext>
            </a:extLst>
          </p:cNvPr>
          <p:cNvCxnSpPr>
            <a:cxnSpLocks/>
          </p:cNvCxnSpPr>
          <p:nvPr/>
        </p:nvCxnSpPr>
        <p:spPr>
          <a:xfrm flipV="1">
            <a:off x="2710543" y="3045280"/>
            <a:ext cx="467168" cy="6432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5">
            <a:extLst>
              <a:ext uri="{FF2B5EF4-FFF2-40B4-BE49-F238E27FC236}">
                <a16:creationId xmlns:a16="http://schemas.microsoft.com/office/drawing/2014/main" id="{C7D01C43-15C8-C168-992C-59CB484DFA5A}"/>
              </a:ext>
            </a:extLst>
          </p:cNvPr>
          <p:cNvCxnSpPr>
            <a:cxnSpLocks/>
          </p:cNvCxnSpPr>
          <p:nvPr/>
        </p:nvCxnSpPr>
        <p:spPr>
          <a:xfrm>
            <a:off x="2624459" y="3905932"/>
            <a:ext cx="661688" cy="768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n 11">
            <a:extLst>
              <a:ext uri="{FF2B5EF4-FFF2-40B4-BE49-F238E27FC236}">
                <a16:creationId xmlns:a16="http://schemas.microsoft.com/office/drawing/2014/main" id="{59B813FB-E841-82FF-60A7-755907ED4D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3258" y="1109291"/>
            <a:ext cx="6155510" cy="436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4109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66D517-BEC7-C54B-71DD-AB15B2307D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3491699-C628-1DB7-9EB2-C4CB90355092}"/>
              </a:ext>
            </a:extLst>
          </p:cNvPr>
          <p:cNvSpPr txBox="1"/>
          <p:nvPr/>
        </p:nvSpPr>
        <p:spPr>
          <a:xfrm>
            <a:off x="537631" y="4610793"/>
            <a:ext cx="316931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noProof="0">
                <a:ea typeface="Calibri"/>
                <a:cs typeface="Calibri"/>
              </a:rPr>
              <a:t> </a:t>
            </a:r>
            <a:endParaRPr lang="es-ES" noProof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B35B4C-2B64-F860-B1EF-9A3F1E0BFF3F}"/>
              </a:ext>
            </a:extLst>
          </p:cNvPr>
          <p:cNvSpPr txBox="1"/>
          <p:nvPr/>
        </p:nvSpPr>
        <p:spPr>
          <a:xfrm>
            <a:off x="8551374" y="5473436"/>
            <a:ext cx="2679687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ES" noProof="0"/>
              <a:t>Una vez cumplimentados los datos pulsar Finaliza</a:t>
            </a:r>
            <a:endParaRPr lang="es-ES" noProof="0">
              <a:ea typeface="Calibri"/>
              <a:cs typeface="Calibri"/>
            </a:endParaRPr>
          </a:p>
          <a:p>
            <a:endParaRPr lang="es-ES" noProof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7A81338-58F8-E75B-4B1E-5CB53D39C197}"/>
              </a:ext>
            </a:extLst>
          </p:cNvPr>
          <p:cNvSpPr txBox="1"/>
          <p:nvPr/>
        </p:nvSpPr>
        <p:spPr>
          <a:xfrm>
            <a:off x="794" y="106101"/>
            <a:ext cx="110373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3.1.1 </a:t>
            </a:r>
            <a:r>
              <a:rPr lang="es-E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Rellenar el formulario: Formulario Datos generales</a:t>
            </a:r>
            <a:endParaRPr lang="es-ES" sz="3200" b="1" noProof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2" name="Conector recto de flecha 5">
            <a:extLst>
              <a:ext uri="{FF2B5EF4-FFF2-40B4-BE49-F238E27FC236}">
                <a16:creationId xmlns:a16="http://schemas.microsoft.com/office/drawing/2014/main" id="{35CEB1AE-4297-B6E2-167D-3521A91CF69B}"/>
              </a:ext>
            </a:extLst>
          </p:cNvPr>
          <p:cNvCxnSpPr>
            <a:cxnSpLocks/>
          </p:cNvCxnSpPr>
          <p:nvPr/>
        </p:nvCxnSpPr>
        <p:spPr>
          <a:xfrm flipH="1" flipV="1">
            <a:off x="7882329" y="5605124"/>
            <a:ext cx="566442" cy="272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4FC1A5C-462E-8B5F-E4EF-5DB1642021FD}"/>
              </a:ext>
            </a:extLst>
          </p:cNvPr>
          <p:cNvSpPr txBox="1"/>
          <p:nvPr/>
        </p:nvSpPr>
        <p:spPr>
          <a:xfrm>
            <a:off x="307400" y="3688556"/>
            <a:ext cx="274320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ES" noProof="0" dirty="0">
                <a:cs typeface="Segoe UI"/>
              </a:rPr>
              <a:t>Se deberá </a:t>
            </a:r>
            <a:r>
              <a:rPr lang="es-ES" b="1" noProof="0" dirty="0">
                <a:cs typeface="Segoe UI"/>
              </a:rPr>
              <a:t>firmar</a:t>
            </a:r>
            <a:r>
              <a:rPr lang="es-ES" noProof="0" dirty="0">
                <a:cs typeface="Segoe UI"/>
              </a:rPr>
              <a:t> </a:t>
            </a:r>
            <a:r>
              <a:rPr lang="es-ES" b="1" noProof="0" dirty="0">
                <a:cs typeface="Segoe UI"/>
              </a:rPr>
              <a:t>manualmente</a:t>
            </a:r>
            <a:r>
              <a:rPr lang="es-ES" noProof="0" dirty="0">
                <a:cs typeface="Segoe UI"/>
              </a:rPr>
              <a:t> por los miembros </a:t>
            </a:r>
            <a:r>
              <a:rPr lang="es-ES" b="1" noProof="0" dirty="0">
                <a:cs typeface="Segoe UI"/>
              </a:rPr>
              <a:t>imprimiendo</a:t>
            </a:r>
            <a:r>
              <a:rPr lang="es-ES" noProof="0" dirty="0">
                <a:cs typeface="Segoe UI"/>
              </a:rPr>
              <a:t> el formulario</a:t>
            </a:r>
            <a:endParaRPr lang="es-ES" noProof="0" dirty="0"/>
          </a:p>
        </p:txBody>
      </p:sp>
      <p:cxnSp>
        <p:nvCxnSpPr>
          <p:cNvPr id="10" name="Conector recto de flecha 5">
            <a:extLst>
              <a:ext uri="{FF2B5EF4-FFF2-40B4-BE49-F238E27FC236}">
                <a16:creationId xmlns:a16="http://schemas.microsoft.com/office/drawing/2014/main" id="{C5699804-340B-4AC1-EF25-DCE8CBEEAFE8}"/>
              </a:ext>
            </a:extLst>
          </p:cNvPr>
          <p:cNvCxnSpPr>
            <a:cxnSpLocks/>
          </p:cNvCxnSpPr>
          <p:nvPr/>
        </p:nvCxnSpPr>
        <p:spPr>
          <a:xfrm flipV="1">
            <a:off x="2710543" y="3277964"/>
            <a:ext cx="1336872" cy="4105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n 5">
            <a:extLst>
              <a:ext uri="{FF2B5EF4-FFF2-40B4-BE49-F238E27FC236}">
                <a16:creationId xmlns:a16="http://schemas.microsoft.com/office/drawing/2014/main" id="{472656D3-39F4-974B-B754-5C6C3FEC8A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7415" y="1258778"/>
            <a:ext cx="5302523" cy="377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098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CC87C5-A849-4BAE-214B-A17691F120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B09574A-0C75-7D06-0342-620FAE86DADF}"/>
              </a:ext>
            </a:extLst>
          </p:cNvPr>
          <p:cNvSpPr txBox="1"/>
          <p:nvPr/>
        </p:nvSpPr>
        <p:spPr>
          <a:xfrm>
            <a:off x="537631" y="4610793"/>
            <a:ext cx="316931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noProof="0">
                <a:ea typeface="Calibri"/>
                <a:cs typeface="Calibri"/>
              </a:rPr>
              <a:t> </a:t>
            </a:r>
            <a:endParaRPr lang="es-ES" noProof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8C65D0-4D50-71BE-9588-AD3610C6CCE2}"/>
              </a:ext>
            </a:extLst>
          </p:cNvPr>
          <p:cNvSpPr txBox="1"/>
          <p:nvPr/>
        </p:nvSpPr>
        <p:spPr>
          <a:xfrm>
            <a:off x="220673" y="2692722"/>
            <a:ext cx="3033124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ES" b="1" noProof="0">
                <a:ea typeface="+mn-lt"/>
                <a:cs typeface="+mn-lt"/>
              </a:rPr>
              <a:t>Si falta algún dato obligatorio</a:t>
            </a:r>
            <a:r>
              <a:rPr lang="es-ES" noProof="0">
                <a:ea typeface="+mn-lt"/>
                <a:cs typeface="+mn-lt"/>
              </a:rPr>
              <a:t> en alguna de las casillas,</a:t>
            </a:r>
            <a:r>
              <a:rPr lang="es-ES" b="1" noProof="0">
                <a:ea typeface="+mn-lt"/>
                <a:cs typeface="+mn-lt"/>
              </a:rPr>
              <a:t> al pulsar finalizar</a:t>
            </a:r>
            <a:r>
              <a:rPr lang="es-ES" noProof="0">
                <a:ea typeface="+mn-lt"/>
                <a:cs typeface="+mn-lt"/>
              </a:rPr>
              <a:t> saltará este mensaje de error y </a:t>
            </a:r>
            <a:r>
              <a:rPr lang="es-ES" b="1" noProof="0">
                <a:ea typeface="+mn-lt"/>
                <a:cs typeface="+mn-lt"/>
              </a:rPr>
              <a:t>se le resaltará</a:t>
            </a:r>
            <a:r>
              <a:rPr lang="es-ES" noProof="0">
                <a:ea typeface="+mn-lt"/>
                <a:cs typeface="+mn-lt"/>
              </a:rPr>
              <a:t> al usuario el apartado concreto a rellenar.</a:t>
            </a:r>
            <a:endParaRPr lang="es-ES" noProof="0"/>
          </a:p>
          <a:p>
            <a:endParaRPr lang="es-ES" noProof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5F73C56-898A-22FE-0184-0BDF7BD98B88}"/>
              </a:ext>
            </a:extLst>
          </p:cNvPr>
          <p:cNvSpPr txBox="1"/>
          <p:nvPr/>
        </p:nvSpPr>
        <p:spPr>
          <a:xfrm>
            <a:off x="0" y="86326"/>
            <a:ext cx="119338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3.1.1 </a:t>
            </a:r>
            <a:r>
              <a:rPr lang="es-E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Rellenar el formulario: Formulario Datos generales</a:t>
            </a:r>
            <a:endParaRPr lang="es-ES" sz="3200" b="1" noProof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177071A-8878-58D0-3C23-D4B405808F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3814" y="894522"/>
            <a:ext cx="8460031" cy="545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5865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08E3F4-1FA3-C8F1-D716-F1F686530F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30F8011-CAC5-38FE-2703-EA7747BAC537}"/>
              </a:ext>
            </a:extLst>
          </p:cNvPr>
          <p:cNvSpPr txBox="1"/>
          <p:nvPr/>
        </p:nvSpPr>
        <p:spPr>
          <a:xfrm>
            <a:off x="537631" y="4610793"/>
            <a:ext cx="316931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noProof="0">
                <a:ea typeface="Calibri"/>
                <a:cs typeface="Calibri"/>
              </a:rPr>
              <a:t> </a:t>
            </a:r>
            <a:endParaRPr lang="es-ES" noProof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BCEAA6-8144-ECA9-7468-512708189B6C}"/>
              </a:ext>
            </a:extLst>
          </p:cNvPr>
          <p:cNvSpPr txBox="1"/>
          <p:nvPr/>
        </p:nvSpPr>
        <p:spPr>
          <a:xfrm>
            <a:off x="220673" y="2692722"/>
            <a:ext cx="3033124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ES" noProof="0" dirty="0">
                <a:ea typeface="+mn-lt"/>
                <a:cs typeface="+mn-lt"/>
              </a:rPr>
              <a:t>Aparecerá un mensaje informando de la documentación que deberá presentar. Se pulsa Cierra</a:t>
            </a:r>
            <a:endParaRPr lang="es-ES" noProof="0" dirty="0"/>
          </a:p>
          <a:p>
            <a:endParaRPr lang="es-ES" noProof="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FE150A9-5D22-319D-F8F6-176C7548A3BD}"/>
              </a:ext>
            </a:extLst>
          </p:cNvPr>
          <p:cNvSpPr txBox="1"/>
          <p:nvPr/>
        </p:nvSpPr>
        <p:spPr>
          <a:xfrm>
            <a:off x="0" y="86326"/>
            <a:ext cx="119338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3.1.1 </a:t>
            </a:r>
            <a:r>
              <a:rPr lang="es-E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Rellenar el formulario: Formulario Datos generales</a:t>
            </a:r>
            <a:endParaRPr lang="es-ES" sz="3200" b="1" noProof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3D1060C-B555-260C-3621-70A1A51BC9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4972" y="1549303"/>
            <a:ext cx="5264421" cy="375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2169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EE562F-AF67-9748-4DFE-215E952226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FB59E32-ED16-8206-3E72-627C3A901028}"/>
              </a:ext>
            </a:extLst>
          </p:cNvPr>
          <p:cNvSpPr txBox="1"/>
          <p:nvPr/>
        </p:nvSpPr>
        <p:spPr>
          <a:xfrm>
            <a:off x="537631" y="4610793"/>
            <a:ext cx="316931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noProof="0">
                <a:ea typeface="Calibri"/>
                <a:cs typeface="Calibri"/>
              </a:rPr>
              <a:t> </a:t>
            </a:r>
            <a:endParaRPr lang="es-ES" noProof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024387-7922-9064-822E-249AF1D36991}"/>
              </a:ext>
            </a:extLst>
          </p:cNvPr>
          <p:cNvSpPr txBox="1"/>
          <p:nvPr/>
        </p:nvSpPr>
        <p:spPr>
          <a:xfrm>
            <a:off x="220673" y="2692722"/>
            <a:ext cx="3033124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ES" noProof="0" dirty="0">
                <a:ea typeface="+mn-lt"/>
                <a:cs typeface="+mn-lt"/>
              </a:rPr>
              <a:t>Aparecerá una pantalla informando que el </a:t>
            </a:r>
            <a:r>
              <a:rPr lang="es-ES" b="1" noProof="0" dirty="0">
                <a:ea typeface="+mn-lt"/>
                <a:cs typeface="+mn-lt"/>
              </a:rPr>
              <a:t>formulario</a:t>
            </a:r>
            <a:r>
              <a:rPr lang="es-ES" noProof="0" dirty="0">
                <a:ea typeface="+mn-lt"/>
                <a:cs typeface="+mn-lt"/>
              </a:rPr>
              <a:t> ha sido rellenado. Se pulsa </a:t>
            </a:r>
            <a:r>
              <a:rPr lang="es-ES" b="1" noProof="0" dirty="0">
                <a:ea typeface="+mn-lt"/>
                <a:cs typeface="+mn-lt"/>
              </a:rPr>
              <a:t>Continuar</a:t>
            </a:r>
            <a:endParaRPr lang="es-ES" b="1" noProof="0" dirty="0"/>
          </a:p>
          <a:p>
            <a:endParaRPr lang="es-ES" noProof="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9B95E30-3E55-7A1F-A20C-1E8966A78760}"/>
              </a:ext>
            </a:extLst>
          </p:cNvPr>
          <p:cNvSpPr txBox="1"/>
          <p:nvPr/>
        </p:nvSpPr>
        <p:spPr>
          <a:xfrm>
            <a:off x="0" y="86326"/>
            <a:ext cx="119338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3.1.1 </a:t>
            </a:r>
            <a:r>
              <a:rPr lang="es-E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Rellenar el formulario: Formulario Datos generales</a:t>
            </a:r>
            <a:endParaRPr lang="es-ES" sz="3200" b="1" noProof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5C99C94-072B-597D-5648-DBE07B096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339" y="1552086"/>
            <a:ext cx="8036919" cy="189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7368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892C03-F771-A24D-FF56-D7E6257E42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B77772D-4836-0F13-1E3F-6BD72F6DA491}"/>
              </a:ext>
            </a:extLst>
          </p:cNvPr>
          <p:cNvSpPr txBox="1"/>
          <p:nvPr/>
        </p:nvSpPr>
        <p:spPr>
          <a:xfrm>
            <a:off x="97630" y="46324"/>
            <a:ext cx="61198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noProof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4. Documentar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C745B7-6746-A36C-F0CE-BCF3792EC3FC}"/>
              </a:ext>
            </a:extLst>
          </p:cNvPr>
          <p:cNvSpPr txBox="1"/>
          <p:nvPr/>
        </p:nvSpPr>
        <p:spPr>
          <a:xfrm>
            <a:off x="331216" y="914400"/>
            <a:ext cx="1137635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dirty="0"/>
              <a:t>En este paso aparecerá una lista de documentos para la solicitud, </a:t>
            </a:r>
            <a:r>
              <a:rPr lang="es-ES" b="1" dirty="0"/>
              <a:t>no hay obligación de adjuntar ninguno</a:t>
            </a:r>
            <a:r>
              <a:rPr lang="es-ES" dirty="0"/>
              <a:t>. </a:t>
            </a:r>
          </a:p>
          <a:p>
            <a:r>
              <a:rPr lang="es-ES" dirty="0"/>
              <a:t>Si se quisiera </a:t>
            </a:r>
            <a:r>
              <a:rPr lang="es-ES" b="1" dirty="0"/>
              <a:t>adjuntar</a:t>
            </a:r>
            <a:r>
              <a:rPr lang="es-ES" dirty="0"/>
              <a:t> la documentación, se pulsaría sobre cada Nombre de documento.</a:t>
            </a:r>
            <a:endParaRPr lang="en-U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7B8380E-1E5D-4A25-AE5D-EA633DB428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982" y="2162110"/>
            <a:ext cx="9201623" cy="2533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4343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E27DFA-6B98-69EE-3E6A-57B74DC1BA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EFFD041-6947-C16D-2C41-116948545344}"/>
              </a:ext>
            </a:extLst>
          </p:cNvPr>
          <p:cNvSpPr txBox="1"/>
          <p:nvPr/>
        </p:nvSpPr>
        <p:spPr>
          <a:xfrm>
            <a:off x="283734" y="897716"/>
            <a:ext cx="11678287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ES" dirty="0"/>
              <a:t>Habrá que pulsar en </a:t>
            </a:r>
            <a:r>
              <a:rPr lang="es-ES" b="1" dirty="0"/>
              <a:t>Examinar Fichero </a:t>
            </a:r>
            <a:r>
              <a:rPr lang="es-ES" dirty="0"/>
              <a:t>y </a:t>
            </a:r>
            <a:r>
              <a:rPr lang="es-ES" b="1" dirty="0"/>
              <a:t>adjuntar</a:t>
            </a:r>
            <a:r>
              <a:rPr lang="es-ES" dirty="0"/>
              <a:t> el documento cumplimentado. Se abrirá una ventana emergente para  seleccionar el documento a </a:t>
            </a:r>
            <a:r>
              <a:rPr lang="es-ES" b="1" dirty="0"/>
              <a:t>adjuntar</a:t>
            </a:r>
            <a:r>
              <a:rPr lang="es-ES" dirty="0"/>
              <a:t>. </a:t>
            </a:r>
          </a:p>
          <a:p>
            <a:pPr algn="just"/>
            <a:endParaRPr lang="es-ES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558B6AA-7BA6-3530-607F-B497E2271564}"/>
              </a:ext>
            </a:extLst>
          </p:cNvPr>
          <p:cNvSpPr txBox="1"/>
          <p:nvPr/>
        </p:nvSpPr>
        <p:spPr>
          <a:xfrm>
            <a:off x="0" y="60603"/>
            <a:ext cx="61198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</a:t>
            </a:r>
            <a:r>
              <a:rPr lang="es-ES" sz="3200" b="1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.1 Documentar. Anexar fichero</a:t>
            </a:r>
            <a:endParaRPr lang="es-ES" sz="3200" b="1" noProof="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8" name="CuadroTexto 8">
            <a:extLst>
              <a:ext uri="{FF2B5EF4-FFF2-40B4-BE49-F238E27FC236}">
                <a16:creationId xmlns:a16="http://schemas.microsoft.com/office/drawing/2014/main" id="{DE89467F-73AB-669A-57D2-C0AB47DE880C}"/>
              </a:ext>
            </a:extLst>
          </p:cNvPr>
          <p:cNvSpPr txBox="1"/>
          <p:nvPr/>
        </p:nvSpPr>
        <p:spPr>
          <a:xfrm>
            <a:off x="10074523" y="1906430"/>
            <a:ext cx="1475616" cy="42473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ES" noProof="0" dirty="0"/>
              <a:t>Habrá que pulsar en </a:t>
            </a:r>
            <a:r>
              <a:rPr lang="es-ES" b="1" noProof="0" dirty="0"/>
              <a:t>Examinar Fichero </a:t>
            </a:r>
            <a:r>
              <a:rPr lang="es-ES" noProof="0" dirty="0"/>
              <a:t>y adjuntar el documento cumplimentado. Se </a:t>
            </a:r>
            <a:r>
              <a:rPr lang="es-ES" dirty="0"/>
              <a:t>abrirá</a:t>
            </a:r>
            <a:r>
              <a:rPr lang="es-ES" noProof="0" dirty="0"/>
              <a:t> una ventana emergente para  seleccionar el documento a </a:t>
            </a:r>
            <a:r>
              <a:rPr lang="es-ES" b="1" noProof="0" dirty="0"/>
              <a:t>adjuntar</a:t>
            </a:r>
            <a:r>
              <a:rPr lang="es-ES" noProof="0" dirty="0"/>
              <a:t>. </a:t>
            </a:r>
          </a:p>
          <a:p>
            <a:pPr algn="just"/>
            <a:endParaRPr lang="es-ES" noProof="0" dirty="0"/>
          </a:p>
        </p:txBody>
      </p:sp>
      <p:cxnSp>
        <p:nvCxnSpPr>
          <p:cNvPr id="20" name="Conector recto de flecha 5">
            <a:extLst>
              <a:ext uri="{FF2B5EF4-FFF2-40B4-BE49-F238E27FC236}">
                <a16:creationId xmlns:a16="http://schemas.microsoft.com/office/drawing/2014/main" id="{862CB1E0-741B-B714-1964-605153C3263E}"/>
              </a:ext>
            </a:extLst>
          </p:cNvPr>
          <p:cNvCxnSpPr>
            <a:cxnSpLocks/>
          </p:cNvCxnSpPr>
          <p:nvPr/>
        </p:nvCxnSpPr>
        <p:spPr>
          <a:xfrm flipH="1">
            <a:off x="5572125" y="3124488"/>
            <a:ext cx="4269011" cy="5060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5">
            <a:extLst>
              <a:ext uri="{FF2B5EF4-FFF2-40B4-BE49-F238E27FC236}">
                <a16:creationId xmlns:a16="http://schemas.microsoft.com/office/drawing/2014/main" id="{C84D0EA3-618F-7813-954B-B1AC0EC59847}"/>
              </a:ext>
            </a:extLst>
          </p:cNvPr>
          <p:cNvCxnSpPr>
            <a:cxnSpLocks/>
          </p:cNvCxnSpPr>
          <p:nvPr/>
        </p:nvCxnSpPr>
        <p:spPr>
          <a:xfrm flipH="1">
            <a:off x="9340745" y="3100676"/>
            <a:ext cx="535385" cy="10596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3EB69C00-9D9A-DE5A-5D54-7A0AB51C4D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4857" y="3359887"/>
            <a:ext cx="3797495" cy="322596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746C6E7-E2FC-35CF-996D-2F3B3CC768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639" y="1536603"/>
            <a:ext cx="6159817" cy="189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153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3">
            <a:extLst>
              <a:ext uri="{FF2B5EF4-FFF2-40B4-BE49-F238E27FC236}">
                <a16:creationId xmlns:a16="http://schemas.microsoft.com/office/drawing/2014/main" id="{478CFB76-E9EF-FDA6-3E4B-C98FB42DA061}"/>
              </a:ext>
            </a:extLst>
          </p:cNvPr>
          <p:cNvSpPr txBox="1">
            <a:spLocks/>
          </p:cNvSpPr>
          <p:nvPr/>
        </p:nvSpPr>
        <p:spPr>
          <a:xfrm>
            <a:off x="832620" y="1706445"/>
            <a:ext cx="4787130" cy="3233568"/>
          </a:xfrm>
          <a:prstGeom prst="rect">
            <a:avLst/>
          </a:prstGeom>
        </p:spPr>
        <p:txBody>
          <a:bodyPr vert="horz" wrap="square" lIns="0" tIns="72000" rIns="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Helvetica Regular" charset="0"/>
                <a:ea typeface="+mn-ea"/>
                <a:cs typeface="Helvetica Regular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Helvetica Regular" charset="0"/>
                <a:ea typeface="+mn-ea"/>
                <a:cs typeface="Helvetica Regular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Helvetica Regular" charset="0"/>
                <a:ea typeface="+mn-ea"/>
                <a:cs typeface="Helvetica Regular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Helvetica Regular" charset="0"/>
                <a:ea typeface="+mn-ea"/>
                <a:cs typeface="Helvetica Regular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Helvetica Regular" charset="0"/>
                <a:ea typeface="+mn-ea"/>
                <a:cs typeface="Helvetica Regular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lt"/>
              <a:buAutoNum type="arabicPeriod"/>
            </a:pPr>
            <a:r>
              <a:rPr lang="es-ES" sz="20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Helvetica" charset="0"/>
              </a:rPr>
              <a:t>Antes de empezar</a:t>
            </a:r>
          </a:p>
          <a:p>
            <a:pPr algn="l">
              <a:buFont typeface="+mj-lt"/>
              <a:buAutoNum type="arabicPeriod"/>
            </a:pPr>
            <a:r>
              <a:rPr lang="es-ES" sz="20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Helvetica" charset="0"/>
                <a:cs typeface="Helvetica" charset="0"/>
              </a:rPr>
              <a:t>Pasos para realizar la solicitud</a:t>
            </a:r>
          </a:p>
          <a:p>
            <a:pPr algn="l">
              <a:buFont typeface="+mj-lt"/>
              <a:buAutoNum type="arabicPeriod"/>
            </a:pPr>
            <a:r>
              <a:rPr lang="es-ES" sz="20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Helvetica" charset="0"/>
                <a:cs typeface="Helvetica" charset="0"/>
              </a:rPr>
              <a:t>Rellenar Formulario</a:t>
            </a:r>
          </a:p>
          <a:p>
            <a:pPr marL="457200" lvl="1" indent="0">
              <a:buNone/>
            </a:pPr>
            <a:r>
              <a:rPr lang="es-ES" sz="20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Helvetica" charset="0"/>
                <a:cs typeface="Helvetica" charset="0"/>
              </a:rPr>
              <a:t>3.1. Formulario Datos generales	</a:t>
            </a:r>
          </a:p>
          <a:p>
            <a:pPr algn="l">
              <a:buFont typeface="+mj-lt"/>
              <a:buAutoNum type="arabicPeriod"/>
            </a:pPr>
            <a:r>
              <a:rPr lang="es-ES" sz="20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Helvetica" charset="0"/>
                <a:cs typeface="Helvetica" charset="0"/>
              </a:rPr>
              <a:t>Documentar</a:t>
            </a:r>
          </a:p>
          <a:p>
            <a:pPr algn="l">
              <a:buFont typeface="+mj-lt"/>
              <a:buAutoNum type="arabicPeriod"/>
            </a:pPr>
            <a:r>
              <a:rPr lang="es-ES" sz="20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Helvetica" charset="0"/>
                <a:cs typeface="Helvetica" charset="0"/>
              </a:rPr>
              <a:t>Validar</a:t>
            </a:r>
          </a:p>
          <a:p>
            <a:pPr algn="l">
              <a:buFont typeface="+mj-lt"/>
              <a:buAutoNum type="arabicPeriod"/>
            </a:pPr>
            <a:r>
              <a:rPr lang="es-ES" sz="20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Helvetica" charset="0"/>
                <a:cs typeface="Helvetica" charset="0"/>
              </a:rPr>
              <a:t>Imprimir</a:t>
            </a:r>
          </a:p>
          <a:p>
            <a:pPr algn="l">
              <a:buFont typeface="+mj-lt"/>
              <a:buAutoNum type="arabicPeriod"/>
            </a:pPr>
            <a:r>
              <a:rPr lang="es-E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Helvetica" charset="0"/>
                <a:cs typeface="Helvetica" charset="0"/>
              </a:rPr>
              <a:t>Carpeta ciudadana</a:t>
            </a:r>
            <a:endParaRPr lang="es-ES" sz="2000" b="1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Helvetica" charset="0"/>
              <a:cs typeface="Helvetica" charset="0"/>
            </a:endParaRPr>
          </a:p>
          <a:p>
            <a:pPr marL="0" indent="0" algn="l">
              <a:buNone/>
            </a:pPr>
            <a:endParaRPr lang="es-ES" sz="1200" b="1" noProof="0" dirty="0">
              <a:solidFill>
                <a:schemeClr val="tx1">
                  <a:lumMod val="75000"/>
                  <a:lumOff val="2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9147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36F73B-D713-9AB0-AE69-0811D6592B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885EE4E-A899-28E0-04E8-390C9D73B0BB}"/>
              </a:ext>
            </a:extLst>
          </p:cNvPr>
          <p:cNvSpPr txBox="1"/>
          <p:nvPr/>
        </p:nvSpPr>
        <p:spPr>
          <a:xfrm>
            <a:off x="176563" y="933435"/>
            <a:ext cx="11844996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ES" noProof="0"/>
              <a:t>Una vez seleccionado </a:t>
            </a:r>
            <a:r>
              <a:rPr lang="es-ES"/>
              <a:t>el fichero desde nuestro sistema, </a:t>
            </a:r>
            <a:r>
              <a:rPr lang="es-ES" noProof="0"/>
              <a:t>habrá que pulsar </a:t>
            </a:r>
            <a:r>
              <a:rPr lang="es-ES" b="1" noProof="0"/>
              <a:t>Subir Fichero </a:t>
            </a:r>
            <a:r>
              <a:rPr lang="es-ES" noProof="0"/>
              <a:t>si es correcto o </a:t>
            </a:r>
            <a:r>
              <a:rPr lang="es-ES" b="1" noProof="0"/>
              <a:t>Quitar fichero </a:t>
            </a:r>
            <a:r>
              <a:rPr lang="es-ES" noProof="0"/>
              <a:t>si no fuera el deseado.</a:t>
            </a:r>
            <a:endParaRPr lang="es-ES" noProof="0">
              <a:ea typeface="Calibri"/>
              <a:cs typeface="Calibri"/>
            </a:endParaRPr>
          </a:p>
          <a:p>
            <a:pPr algn="just"/>
            <a:endParaRPr lang="es-ES" noProof="0">
              <a:ea typeface="Calibri"/>
              <a:cs typeface="Calibri"/>
            </a:endParaRPr>
          </a:p>
          <a:p>
            <a:pPr algn="just"/>
            <a:endParaRPr lang="es-ES" noProof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1D866F3-CBC1-7555-12E2-5ABEF884CB4A}"/>
              </a:ext>
            </a:extLst>
          </p:cNvPr>
          <p:cNvSpPr txBox="1"/>
          <p:nvPr/>
        </p:nvSpPr>
        <p:spPr>
          <a:xfrm>
            <a:off x="0" y="60603"/>
            <a:ext cx="6119812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s-ES" sz="3200" b="1" dirty="0">
                <a:latin typeface="Roboto"/>
                <a:ea typeface="Roboto"/>
                <a:cs typeface="Roboto"/>
              </a:rPr>
              <a:t>4.2</a:t>
            </a:r>
            <a:r>
              <a:rPr lang="es-ES" sz="3200" b="1" noProof="0" dirty="0">
                <a:latin typeface="Roboto"/>
                <a:ea typeface="Roboto"/>
                <a:cs typeface="Roboto"/>
              </a:rPr>
              <a:t> Documentar. </a:t>
            </a:r>
            <a:r>
              <a:rPr lang="es-E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Anexar fichero</a:t>
            </a:r>
            <a:endParaRPr lang="es-ES" sz="3200" b="1" noProof="0" dirty="0">
              <a:solidFill>
                <a:schemeClr val="tx1"/>
              </a:solidFill>
              <a:latin typeface="Roboto"/>
              <a:ea typeface="Roboto"/>
              <a:cs typeface="Roboto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48D7E57-8927-C863-5BDC-3CF0857421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7541" y="1734403"/>
            <a:ext cx="3587934" cy="208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8040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288939-5AA3-C902-2B86-0C608A720E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BA48791-8F40-1E22-C9D5-78F116A3B50E}"/>
              </a:ext>
            </a:extLst>
          </p:cNvPr>
          <p:cNvSpPr txBox="1"/>
          <p:nvPr/>
        </p:nvSpPr>
        <p:spPr>
          <a:xfrm>
            <a:off x="176563" y="933435"/>
            <a:ext cx="11844996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ES" noProof="0" dirty="0"/>
              <a:t>En la pantalla aparecerá el </a:t>
            </a:r>
            <a:r>
              <a:rPr lang="es-ES" b="1" noProof="0" dirty="0"/>
              <a:t>documento anexado</a:t>
            </a:r>
            <a:r>
              <a:rPr lang="es-ES" noProof="0" dirty="0"/>
              <a:t>. </a:t>
            </a:r>
          </a:p>
          <a:p>
            <a:pPr algn="just"/>
            <a:r>
              <a:rPr lang="es-ES" dirty="0">
                <a:ea typeface="Calibri"/>
                <a:cs typeface="Calibri"/>
              </a:rPr>
              <a:t>Si se quiere </a:t>
            </a:r>
            <a:r>
              <a:rPr lang="es-ES" b="1" dirty="0">
                <a:ea typeface="Calibri"/>
                <a:cs typeface="Calibri"/>
              </a:rPr>
              <a:t>eliminar</a:t>
            </a:r>
            <a:r>
              <a:rPr lang="es-ES" dirty="0">
                <a:ea typeface="Calibri"/>
                <a:cs typeface="Calibri"/>
              </a:rPr>
              <a:t>, pulsar sobre el icono de la </a:t>
            </a:r>
            <a:r>
              <a:rPr lang="es-ES" b="1" dirty="0">
                <a:ea typeface="Calibri"/>
                <a:cs typeface="Calibri"/>
              </a:rPr>
              <a:t>Papelera</a:t>
            </a:r>
            <a:r>
              <a:rPr lang="es-ES" dirty="0">
                <a:ea typeface="Calibri"/>
                <a:cs typeface="Calibri"/>
              </a:rPr>
              <a:t>.</a:t>
            </a:r>
          </a:p>
          <a:p>
            <a:pPr algn="just"/>
            <a:r>
              <a:rPr lang="es-ES" noProof="0" dirty="0">
                <a:ea typeface="Calibri"/>
                <a:cs typeface="Calibri"/>
              </a:rPr>
              <a:t>Si se quisieran </a:t>
            </a:r>
            <a:r>
              <a:rPr lang="es-ES" b="1" noProof="0" dirty="0">
                <a:ea typeface="Calibri"/>
                <a:cs typeface="Calibri"/>
              </a:rPr>
              <a:t>adjuntar</a:t>
            </a:r>
            <a:r>
              <a:rPr lang="es-ES" noProof="0" dirty="0">
                <a:ea typeface="Calibri"/>
                <a:cs typeface="Calibri"/>
              </a:rPr>
              <a:t> otros documentos se realizaría la misma operación.</a:t>
            </a:r>
          </a:p>
          <a:p>
            <a:pPr algn="just"/>
            <a:r>
              <a:rPr lang="es-ES" dirty="0">
                <a:ea typeface="Calibri"/>
                <a:cs typeface="Calibri"/>
              </a:rPr>
              <a:t>Pulsar </a:t>
            </a:r>
            <a:r>
              <a:rPr lang="es-ES" b="1" dirty="0">
                <a:ea typeface="Calibri"/>
                <a:cs typeface="Calibri"/>
              </a:rPr>
              <a:t>Continuar</a:t>
            </a:r>
            <a:endParaRPr lang="es-ES" b="1" noProof="0" dirty="0">
              <a:ea typeface="Calibri"/>
              <a:cs typeface="Calibri"/>
            </a:endParaRPr>
          </a:p>
          <a:p>
            <a:pPr algn="just"/>
            <a:endParaRPr lang="es-ES" noProof="0" dirty="0">
              <a:ea typeface="Calibri"/>
              <a:cs typeface="Calibri"/>
            </a:endParaRPr>
          </a:p>
          <a:p>
            <a:pPr algn="just"/>
            <a:endParaRPr lang="es-ES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B5CED8F-961B-7918-8E2B-E742F8D428ED}"/>
              </a:ext>
            </a:extLst>
          </p:cNvPr>
          <p:cNvSpPr txBox="1"/>
          <p:nvPr/>
        </p:nvSpPr>
        <p:spPr>
          <a:xfrm>
            <a:off x="0" y="60603"/>
            <a:ext cx="6119812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s-ES" sz="3200" b="1" dirty="0">
                <a:latin typeface="Roboto"/>
                <a:ea typeface="Roboto"/>
                <a:cs typeface="Roboto"/>
              </a:rPr>
              <a:t>4.2</a:t>
            </a:r>
            <a:r>
              <a:rPr lang="es-ES" sz="3200" b="1" noProof="0" dirty="0">
                <a:latin typeface="Roboto"/>
                <a:ea typeface="Roboto"/>
                <a:cs typeface="Roboto"/>
              </a:rPr>
              <a:t> Documentar. </a:t>
            </a:r>
            <a:r>
              <a:rPr lang="es-E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Anexar fichero</a:t>
            </a:r>
            <a:endParaRPr lang="es-ES" sz="3200" b="1" noProof="0" dirty="0">
              <a:solidFill>
                <a:schemeClr val="tx1"/>
              </a:solidFill>
              <a:latin typeface="Roboto"/>
              <a:ea typeface="Roboto"/>
              <a:cs typeface="Roboto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5A3B74A-E4CA-5AED-4129-5F644634FF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4538" y="2492307"/>
            <a:ext cx="7721997" cy="263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2599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D4FCF8-4B75-4EB7-F7B0-C2D320F935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E80537BC-B3B9-D045-C279-4F54B0753D9D}"/>
              </a:ext>
            </a:extLst>
          </p:cNvPr>
          <p:cNvSpPr txBox="1"/>
          <p:nvPr/>
        </p:nvSpPr>
        <p:spPr>
          <a:xfrm>
            <a:off x="296926" y="853814"/>
            <a:ext cx="10566734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ES" noProof="0" dirty="0"/>
              <a:t>Aparecerá una lista con el </a:t>
            </a:r>
            <a:r>
              <a:rPr lang="es-ES" b="1" noProof="0" dirty="0" err="1"/>
              <a:t>formulari</a:t>
            </a:r>
            <a:r>
              <a:rPr lang="es-ES" b="1" dirty="0"/>
              <a:t>o</a:t>
            </a:r>
            <a:r>
              <a:rPr lang="es-ES" dirty="0"/>
              <a:t> y anexos</a:t>
            </a:r>
            <a:endParaRPr lang="es-ES" noProof="0" dirty="0"/>
          </a:p>
          <a:p>
            <a:pPr algn="just"/>
            <a:endParaRPr lang="es-ES" noProof="0" dirty="0">
              <a:ea typeface="Calibri"/>
              <a:cs typeface="Calibri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340228B-4D27-1B02-2956-85601DF0E79D}"/>
              </a:ext>
            </a:extLst>
          </p:cNvPr>
          <p:cNvSpPr txBox="1"/>
          <p:nvPr/>
        </p:nvSpPr>
        <p:spPr>
          <a:xfrm>
            <a:off x="144366" y="143977"/>
            <a:ext cx="61198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</a:t>
            </a:r>
            <a:r>
              <a:rPr lang="es-ES" sz="3200" b="1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Validar</a:t>
            </a:r>
          </a:p>
        </p:txBody>
      </p:sp>
      <p:cxnSp>
        <p:nvCxnSpPr>
          <p:cNvPr id="3" name="Conector recto de flecha 5">
            <a:extLst>
              <a:ext uri="{FF2B5EF4-FFF2-40B4-BE49-F238E27FC236}">
                <a16:creationId xmlns:a16="http://schemas.microsoft.com/office/drawing/2014/main" id="{0165B17A-8659-4A31-3316-794BB2F9C1F9}"/>
              </a:ext>
            </a:extLst>
          </p:cNvPr>
          <p:cNvCxnSpPr>
            <a:cxnSpLocks/>
          </p:cNvCxnSpPr>
          <p:nvPr/>
        </p:nvCxnSpPr>
        <p:spPr>
          <a:xfrm flipH="1" flipV="1">
            <a:off x="5580293" y="5227970"/>
            <a:ext cx="220308" cy="1283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E6E74748-F4E6-9B37-B409-B9D9E7EF62EE}"/>
              </a:ext>
            </a:extLst>
          </p:cNvPr>
          <p:cNvSpPr txBox="1"/>
          <p:nvPr/>
        </p:nvSpPr>
        <p:spPr>
          <a:xfrm>
            <a:off x="6683942" y="5390634"/>
            <a:ext cx="399127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dirty="0"/>
              <a:t>Si se quiere </a:t>
            </a:r>
            <a:r>
              <a:rPr lang="es-ES" b="1" dirty="0"/>
              <a:t>continuar</a:t>
            </a:r>
            <a:r>
              <a:rPr lang="es-ES" dirty="0"/>
              <a:t>, se pulsa Validar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CE7E58-76A8-B7BE-BB3F-8350E9FBF382}"/>
              </a:ext>
            </a:extLst>
          </p:cNvPr>
          <p:cNvSpPr txBox="1"/>
          <p:nvPr/>
        </p:nvSpPr>
        <p:spPr>
          <a:xfrm>
            <a:off x="3521298" y="5325580"/>
            <a:ext cx="274320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dirty="0"/>
              <a:t>Si se quiere </a:t>
            </a:r>
            <a:r>
              <a:rPr lang="es-ES" b="1" dirty="0"/>
              <a:t>volver al paso anterior,</a:t>
            </a:r>
            <a:r>
              <a:rPr lang="es-ES" dirty="0"/>
              <a:t> se puede pulsar la flecha en color negro al lado de Valida.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144D07-1C10-26EC-2439-30ED4D6939D8}"/>
              </a:ext>
            </a:extLst>
          </p:cNvPr>
          <p:cNvSpPr txBox="1"/>
          <p:nvPr/>
        </p:nvSpPr>
        <p:spPr>
          <a:xfrm>
            <a:off x="443182" y="2424767"/>
            <a:ext cx="1576237" cy="31393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</a:lstStyle>
          <a:p>
            <a:r>
              <a:rPr lang="es-ES" dirty="0"/>
              <a:t>Si se quiere </a:t>
            </a:r>
            <a:r>
              <a:rPr lang="es-ES" b="1" dirty="0"/>
              <a:t>revisar</a:t>
            </a:r>
            <a:r>
              <a:rPr lang="es-ES" dirty="0"/>
              <a:t> algún formulario o anexos aportados, se puede pulsar sobre ellos para verlo, se </a:t>
            </a:r>
            <a:r>
              <a:rPr lang="es-ES" b="1" dirty="0"/>
              <a:t>descargará</a:t>
            </a:r>
            <a:r>
              <a:rPr lang="es-ES" dirty="0"/>
              <a:t> un PDF.</a:t>
            </a:r>
            <a:r>
              <a:rPr lang="en-US" dirty="0"/>
              <a:t>​</a:t>
            </a:r>
          </a:p>
          <a:p>
            <a:r>
              <a:rPr lang="es-ES" dirty="0"/>
              <a:t>​</a:t>
            </a:r>
          </a:p>
        </p:txBody>
      </p:sp>
      <p:cxnSp>
        <p:nvCxnSpPr>
          <p:cNvPr id="9" name="Conector recto de flecha 5">
            <a:extLst>
              <a:ext uri="{FF2B5EF4-FFF2-40B4-BE49-F238E27FC236}">
                <a16:creationId xmlns:a16="http://schemas.microsoft.com/office/drawing/2014/main" id="{8AFD89D3-1612-3E62-FEC5-28EBAC298C86}"/>
              </a:ext>
            </a:extLst>
          </p:cNvPr>
          <p:cNvCxnSpPr>
            <a:cxnSpLocks/>
          </p:cNvCxnSpPr>
          <p:nvPr/>
        </p:nvCxnSpPr>
        <p:spPr>
          <a:xfrm flipV="1">
            <a:off x="1720438" y="2623457"/>
            <a:ext cx="628974" cy="8055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5">
            <a:extLst>
              <a:ext uri="{FF2B5EF4-FFF2-40B4-BE49-F238E27FC236}">
                <a16:creationId xmlns:a16="http://schemas.microsoft.com/office/drawing/2014/main" id="{C3FB3F07-A41F-48D0-2DE6-0235629E5228}"/>
              </a:ext>
            </a:extLst>
          </p:cNvPr>
          <p:cNvCxnSpPr>
            <a:cxnSpLocks/>
          </p:cNvCxnSpPr>
          <p:nvPr/>
        </p:nvCxnSpPr>
        <p:spPr>
          <a:xfrm flipH="1" flipV="1">
            <a:off x="6076130" y="5227970"/>
            <a:ext cx="1450327" cy="926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9">
            <a:extLst>
              <a:ext uri="{FF2B5EF4-FFF2-40B4-BE49-F238E27FC236}">
                <a16:creationId xmlns:a16="http://schemas.microsoft.com/office/drawing/2014/main" id="{0B39A79D-D71D-E617-7BF2-2467ABB49B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4941" y="1462543"/>
            <a:ext cx="7542195" cy="376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8072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EA2AA7-A390-A3BF-640B-72935A45DB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91EE532A-CE39-CD56-4435-3BFC0C150817}"/>
              </a:ext>
            </a:extLst>
          </p:cNvPr>
          <p:cNvSpPr txBox="1"/>
          <p:nvPr/>
        </p:nvSpPr>
        <p:spPr>
          <a:xfrm>
            <a:off x="351194" y="2551836"/>
            <a:ext cx="2397577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ES" noProof="0" dirty="0"/>
              <a:t>Aparecerá una pantalla indicando si se quiere enviar la solicitud. Pulsar aceptar</a:t>
            </a:r>
            <a:endParaRPr lang="es-ES" noProof="0" dirty="0">
              <a:ea typeface="Calibri"/>
              <a:cs typeface="Calibri"/>
            </a:endParaRPr>
          </a:p>
        </p:txBody>
      </p:sp>
      <p:cxnSp>
        <p:nvCxnSpPr>
          <p:cNvPr id="3" name="Conector recto de flecha 5">
            <a:extLst>
              <a:ext uri="{FF2B5EF4-FFF2-40B4-BE49-F238E27FC236}">
                <a16:creationId xmlns:a16="http://schemas.microsoft.com/office/drawing/2014/main" id="{E858AE03-2EC7-F83D-79AB-57E48152DC57}"/>
              </a:ext>
            </a:extLst>
          </p:cNvPr>
          <p:cNvCxnSpPr>
            <a:cxnSpLocks/>
          </p:cNvCxnSpPr>
          <p:nvPr/>
        </p:nvCxnSpPr>
        <p:spPr>
          <a:xfrm>
            <a:off x="2396926" y="3617528"/>
            <a:ext cx="694617" cy="1346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259B2CE9-3431-3298-D898-FD94C476F02F}"/>
              </a:ext>
            </a:extLst>
          </p:cNvPr>
          <p:cNvSpPr txBox="1"/>
          <p:nvPr/>
        </p:nvSpPr>
        <p:spPr>
          <a:xfrm>
            <a:off x="144366" y="114241"/>
            <a:ext cx="111441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</a:t>
            </a:r>
            <a:r>
              <a:rPr lang="es-ES" sz="3200" b="1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r>
              <a:rPr lang="es-E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  <a:r>
              <a:rPr lang="es-ES" sz="3200" b="1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Validar</a:t>
            </a:r>
            <a:endParaRPr lang="es-ES" sz="3200" b="1" noProof="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F2FE033-6D70-9F01-FBA8-8E921CD5D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3266" y="2711413"/>
            <a:ext cx="4007056" cy="143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660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86AA2F-7064-9BB5-CD35-DC9065FB6E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9EB47AA3-52AB-28B7-4BE8-DAD4107AF272}"/>
              </a:ext>
            </a:extLst>
          </p:cNvPr>
          <p:cNvSpPr txBox="1"/>
          <p:nvPr/>
        </p:nvSpPr>
        <p:spPr>
          <a:xfrm>
            <a:off x="351194" y="2551836"/>
            <a:ext cx="2397577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ES" noProof="0" dirty="0"/>
              <a:t>Aparecerá una pantalla indicando que la operación ha sido realizada. Pulsar </a:t>
            </a:r>
            <a:r>
              <a:rPr lang="es-ES" b="1" noProof="0" dirty="0"/>
              <a:t>aceptar</a:t>
            </a:r>
            <a:endParaRPr lang="es-ES" b="1" noProof="0" dirty="0">
              <a:ea typeface="Calibri"/>
              <a:cs typeface="Calibri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EBDA1EC-7B5A-B477-B587-36C389481962}"/>
              </a:ext>
            </a:extLst>
          </p:cNvPr>
          <p:cNvSpPr txBox="1"/>
          <p:nvPr/>
        </p:nvSpPr>
        <p:spPr>
          <a:xfrm>
            <a:off x="144366" y="114241"/>
            <a:ext cx="111441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</a:t>
            </a:r>
            <a:r>
              <a:rPr lang="es-ES" sz="3200" b="1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r>
              <a:rPr lang="es-E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  <a:r>
              <a:rPr lang="es-ES" sz="3200" b="1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Validar</a:t>
            </a:r>
            <a:endParaRPr lang="es-ES" sz="3200" b="1" noProof="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C0AB901-5104-4680-EEC8-55C6A1F5A1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7572" y="2657435"/>
            <a:ext cx="3778444" cy="154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0757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44526B-36C1-E35D-6962-94091ED15A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C40F5D6-F971-60BE-AB2F-01871389577E}"/>
              </a:ext>
            </a:extLst>
          </p:cNvPr>
          <p:cNvSpPr txBox="1"/>
          <p:nvPr/>
        </p:nvSpPr>
        <p:spPr>
          <a:xfrm>
            <a:off x="166116" y="139184"/>
            <a:ext cx="61198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</a:t>
            </a:r>
            <a:r>
              <a:rPr lang="es-ES" sz="3200" b="1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Imprimir</a:t>
            </a:r>
            <a:endParaRPr lang="es-ES" sz="3200" b="1" noProof="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CuadroTexto 11">
            <a:extLst>
              <a:ext uri="{FF2B5EF4-FFF2-40B4-BE49-F238E27FC236}">
                <a16:creationId xmlns:a16="http://schemas.microsoft.com/office/drawing/2014/main" id="{760E852E-32B0-9D0D-ECD9-8A624217EA6D}"/>
              </a:ext>
            </a:extLst>
          </p:cNvPr>
          <p:cNvSpPr txBox="1"/>
          <p:nvPr/>
        </p:nvSpPr>
        <p:spPr>
          <a:xfrm>
            <a:off x="9215655" y="3154732"/>
            <a:ext cx="2595134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noProof="0" dirty="0"/>
              <a:t>Aparecerá el </a:t>
            </a:r>
            <a:r>
              <a:rPr lang="es-ES" b="1" noProof="0" dirty="0"/>
              <a:t>documento</a:t>
            </a:r>
            <a:r>
              <a:rPr lang="es-ES" noProof="0" dirty="0"/>
              <a:t> </a:t>
            </a:r>
            <a:r>
              <a:rPr lang="es-ES" dirty="0"/>
              <a:t>enviado </a:t>
            </a:r>
            <a:r>
              <a:rPr lang="es-ES" noProof="0" dirty="0"/>
              <a:t>que se podrá </a:t>
            </a:r>
            <a:r>
              <a:rPr lang="es-ES" b="1" noProof="0" dirty="0"/>
              <a:t>descargar</a:t>
            </a:r>
            <a:r>
              <a:rPr lang="es-ES" noProof="0" dirty="0"/>
              <a:t> en </a:t>
            </a:r>
            <a:r>
              <a:rPr lang="es-ES" b="1" noProof="0" dirty="0" err="1"/>
              <a:t>pdf</a:t>
            </a:r>
            <a:r>
              <a:rPr lang="es-ES" noProof="0" dirty="0"/>
              <a:t> y </a:t>
            </a:r>
            <a:r>
              <a:rPr lang="es-ES" b="1" noProof="0" dirty="0"/>
              <a:t>guardar</a:t>
            </a:r>
            <a:r>
              <a:rPr lang="es-ES" noProof="0" dirty="0"/>
              <a:t> en el PC e imprimir pulsando el icono de las flechas.</a:t>
            </a:r>
            <a:endParaRPr lang="es-ES" noProof="0" dirty="0">
              <a:ea typeface="Calibri"/>
              <a:cs typeface="Calibri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6ABD7A0-D557-0B49-BA02-C2F1EC4733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092" y="1742465"/>
            <a:ext cx="7830377" cy="244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0264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5DCA50-1E5F-EB97-5F08-88CD766173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B9D9D5CA-8A6C-6D54-C8B8-EB97F3556813}"/>
              </a:ext>
            </a:extLst>
          </p:cNvPr>
          <p:cNvSpPr txBox="1"/>
          <p:nvPr/>
        </p:nvSpPr>
        <p:spPr>
          <a:xfrm>
            <a:off x="162295" y="941191"/>
            <a:ext cx="1158171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ES" noProof="0" dirty="0"/>
              <a:t>En el </a:t>
            </a:r>
            <a:r>
              <a:rPr lang="es-ES" b="1" noProof="0" dirty="0"/>
              <a:t>documento</a:t>
            </a:r>
            <a:r>
              <a:rPr lang="es-ES" noProof="0" dirty="0"/>
              <a:t> constará el organismo, el NIF de quien envió la solicitud, fecha, y asunto. </a:t>
            </a:r>
          </a:p>
          <a:p>
            <a:pPr algn="just"/>
            <a:r>
              <a:rPr lang="es-ES" dirty="0"/>
              <a:t>Como esta solicitud se realizó sin firma electrónica, no es un justificante de Registro.</a:t>
            </a:r>
            <a:endParaRPr lang="es-ES" noProof="0" dirty="0">
              <a:ea typeface="Calibri"/>
              <a:cs typeface="Calibri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0CF38B4-B92F-48A8-F592-CE17B80A7973}"/>
              </a:ext>
            </a:extLst>
          </p:cNvPr>
          <p:cNvSpPr txBox="1"/>
          <p:nvPr/>
        </p:nvSpPr>
        <p:spPr>
          <a:xfrm>
            <a:off x="166116" y="139184"/>
            <a:ext cx="61198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</a:t>
            </a:r>
            <a:r>
              <a:rPr lang="es-ES" sz="3200" b="1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.1 Imprimir</a:t>
            </a:r>
            <a:endParaRPr lang="es-ES" sz="3200" b="1" noProof="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BB0D153-3448-BA2E-CC23-802458858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505" y="1652815"/>
            <a:ext cx="7644945" cy="433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8489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7AC3C3-4FFF-B1A4-A136-F6716D0AD8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98DC5C97-E87C-5EB4-29DF-CFF512D37928}"/>
              </a:ext>
            </a:extLst>
          </p:cNvPr>
          <p:cNvSpPr txBox="1"/>
          <p:nvPr/>
        </p:nvSpPr>
        <p:spPr>
          <a:xfrm>
            <a:off x="162266" y="906325"/>
            <a:ext cx="1234216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ES" noProof="0" dirty="0">
                <a:ea typeface="Calibri"/>
                <a:cs typeface="Calibri"/>
              </a:rPr>
              <a:t>En el </a:t>
            </a:r>
            <a:r>
              <a:rPr lang="es-ES" b="1" noProof="0" dirty="0">
                <a:ea typeface="Calibri"/>
                <a:cs typeface="Calibri"/>
              </a:rPr>
              <a:t>documento</a:t>
            </a:r>
            <a:r>
              <a:rPr lang="es-ES" noProof="0" dirty="0">
                <a:ea typeface="Calibri"/>
                <a:cs typeface="Calibri"/>
              </a:rPr>
              <a:t> se describe la documentación anexada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0D529F5-0A8B-121F-0C0D-545AB86F94E3}"/>
              </a:ext>
            </a:extLst>
          </p:cNvPr>
          <p:cNvSpPr txBox="1"/>
          <p:nvPr/>
        </p:nvSpPr>
        <p:spPr>
          <a:xfrm>
            <a:off x="166116" y="139184"/>
            <a:ext cx="61198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6.1 Imprimir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9A42DF0-CB65-C2BD-7F14-D99792776E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6674" y="1923972"/>
            <a:ext cx="8560240" cy="301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9968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57CFC8-5DF8-C169-E877-CB5F824493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79692265-8FAA-89E3-A88C-11D42AFE0AF8}"/>
              </a:ext>
            </a:extLst>
          </p:cNvPr>
          <p:cNvSpPr txBox="1"/>
          <p:nvPr/>
        </p:nvSpPr>
        <p:spPr>
          <a:xfrm>
            <a:off x="162773" y="923378"/>
            <a:ext cx="1155065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ES" dirty="0"/>
              <a:t>Anexa </a:t>
            </a:r>
            <a:r>
              <a:rPr lang="es-ES" noProof="0" dirty="0"/>
              <a:t>el </a:t>
            </a:r>
            <a:r>
              <a:rPr lang="es-ES" b="1" noProof="0" dirty="0"/>
              <a:t>formulario de datos generales </a:t>
            </a:r>
            <a:r>
              <a:rPr lang="es-ES" noProof="0" dirty="0"/>
              <a:t>rellenado.</a:t>
            </a:r>
            <a:endParaRPr lang="es-ES" noProof="0" dirty="0">
              <a:ea typeface="Calibri"/>
              <a:cs typeface="Calibri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9B819B1-9F52-664B-09F6-776A8470D9EB}"/>
              </a:ext>
            </a:extLst>
          </p:cNvPr>
          <p:cNvSpPr txBox="1"/>
          <p:nvPr/>
        </p:nvSpPr>
        <p:spPr>
          <a:xfrm>
            <a:off x="166116" y="139184"/>
            <a:ext cx="61198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6.1 Imprimir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03F6254-FCE7-597B-777B-935200D15C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7179" y="1304972"/>
            <a:ext cx="5718182" cy="486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4854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9653FB-0D41-7222-F513-F40B84D11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38441D84-2FDF-937A-6666-D0835BCE48AF}"/>
              </a:ext>
            </a:extLst>
          </p:cNvPr>
          <p:cNvSpPr txBox="1"/>
          <p:nvPr/>
        </p:nvSpPr>
        <p:spPr>
          <a:xfrm>
            <a:off x="162773" y="923378"/>
            <a:ext cx="1155065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ES" dirty="0"/>
              <a:t>Anexa </a:t>
            </a:r>
            <a:r>
              <a:rPr lang="es-ES" noProof="0" dirty="0"/>
              <a:t>el </a:t>
            </a:r>
            <a:r>
              <a:rPr lang="es-ES" b="1" noProof="0" dirty="0"/>
              <a:t>formulario de datos generales </a:t>
            </a:r>
            <a:r>
              <a:rPr lang="es-ES" noProof="0" dirty="0"/>
              <a:t>rellenado.</a:t>
            </a:r>
            <a:endParaRPr lang="es-ES" noProof="0" dirty="0">
              <a:ea typeface="Calibri"/>
              <a:cs typeface="Calibri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537238B-CEA3-5C4F-F801-B7C1246EE305}"/>
              </a:ext>
            </a:extLst>
          </p:cNvPr>
          <p:cNvSpPr txBox="1"/>
          <p:nvPr/>
        </p:nvSpPr>
        <p:spPr>
          <a:xfrm>
            <a:off x="166116" y="139184"/>
            <a:ext cx="61198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6.1 Imprimir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7B5E195-FA3D-8775-16A5-F0B3CD9125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0647" y="1539891"/>
            <a:ext cx="5717554" cy="468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875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CEE23A11-965F-7320-2A09-93D5FC9B562C}"/>
              </a:ext>
            </a:extLst>
          </p:cNvPr>
          <p:cNvSpPr txBox="1"/>
          <p:nvPr/>
        </p:nvSpPr>
        <p:spPr>
          <a:xfrm>
            <a:off x="100361" y="115213"/>
            <a:ext cx="11853746" cy="49244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s-ES" sz="3200" b="1" noProof="0">
                <a:latin typeface="Roboto"/>
                <a:ea typeface="Roboto"/>
                <a:cs typeface="Roboto"/>
              </a:rPr>
              <a:t>1.1 Antes de empezar. Preparación.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E88774F-AB6D-A943-112E-F1B4392B6A88}"/>
              </a:ext>
            </a:extLst>
          </p:cNvPr>
          <p:cNvSpPr txBox="1"/>
          <p:nvPr/>
        </p:nvSpPr>
        <p:spPr>
          <a:xfrm>
            <a:off x="0" y="835006"/>
            <a:ext cx="10640717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/>
            <a:endParaRPr lang="es-ES" noProof="0"/>
          </a:p>
          <a:p>
            <a:pPr algn="just"/>
            <a:endParaRPr lang="es-ES" noProof="0"/>
          </a:p>
          <a:p>
            <a:pPr algn="just"/>
            <a:endParaRPr lang="es-ES" noProof="0"/>
          </a:p>
          <a:p>
            <a:pPr algn="just"/>
            <a:endParaRPr lang="es-ES" noProof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8A78DAB-8E0B-1048-E5A7-8E09AB210AD5}"/>
              </a:ext>
            </a:extLst>
          </p:cNvPr>
          <p:cNvSpPr txBox="1"/>
          <p:nvPr/>
        </p:nvSpPr>
        <p:spPr>
          <a:xfrm>
            <a:off x="340156" y="958840"/>
            <a:ext cx="11626945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ES" noProof="0" dirty="0"/>
              <a:t>Este trámite se realiza desde la</a:t>
            </a:r>
            <a:r>
              <a:rPr lang="es-ES" dirty="0"/>
              <a:t> URL (acceso</a:t>
            </a:r>
            <a:r>
              <a:rPr lang="es-ES" noProof="0" dirty="0"/>
              <a:t> </a:t>
            </a:r>
            <a:r>
              <a:rPr lang="es-E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aquí</a:t>
            </a:r>
            <a:r>
              <a:rPr lang="es-ES" dirty="0"/>
              <a:t>).</a:t>
            </a:r>
            <a:r>
              <a:rPr lang="es-ES" noProof="0" dirty="0"/>
              <a:t> </a:t>
            </a:r>
          </a:p>
          <a:p>
            <a:pPr algn="just"/>
            <a:r>
              <a:rPr lang="es-ES" dirty="0"/>
              <a:t>Para más información consultar </a:t>
            </a:r>
            <a:r>
              <a:rPr lang="es-ES" dirty="0">
                <a:hlinkClick r:id="rId3"/>
              </a:rPr>
              <a:t>Para comenzar - Sede </a:t>
            </a:r>
            <a:r>
              <a:rPr lang="es-ES" dirty="0" err="1">
                <a:hlinkClick r:id="rId3"/>
              </a:rPr>
              <a:t>electronica</a:t>
            </a:r>
            <a:r>
              <a:rPr lang="es-ES" dirty="0">
                <a:hlinkClick r:id="rId3"/>
              </a:rPr>
              <a:t> - Generalitat Valenciana</a:t>
            </a:r>
            <a:r>
              <a:rPr lang="es-ES" noProof="0" dirty="0"/>
              <a:t> </a:t>
            </a:r>
            <a:endParaRPr lang="es-ES" noProof="0" dirty="0">
              <a:ea typeface="Calibri"/>
              <a:cs typeface="Calibri"/>
            </a:endParaRPr>
          </a:p>
          <a:p>
            <a:endParaRPr lang="es-ES" noProof="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6FD226C-402B-D759-56C0-36396ED10D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156" y="1765098"/>
            <a:ext cx="11074969" cy="413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5038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435055-8051-26BF-5D4A-4AF6CFEE9F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1B204C09-E76A-6427-BC6B-566E7516733B}"/>
              </a:ext>
            </a:extLst>
          </p:cNvPr>
          <p:cNvSpPr txBox="1"/>
          <p:nvPr/>
        </p:nvSpPr>
        <p:spPr>
          <a:xfrm>
            <a:off x="162614" y="834541"/>
            <a:ext cx="11794752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ES" noProof="0">
                <a:ea typeface="Calibri"/>
                <a:cs typeface="Calibri"/>
              </a:rPr>
              <a:t>Mediante la  URL de carpeta ciudadana de la Generalitat (</a:t>
            </a:r>
            <a:r>
              <a:rPr lang="es-ES" noProof="0">
                <a:ea typeface="+mn-lt"/>
                <a:cs typeface="+mn-lt"/>
                <a:hlinkClick r:id="rId2"/>
              </a:rPr>
              <a:t>Carpeta </a:t>
            </a:r>
            <a:r>
              <a:rPr lang="es-ES" noProof="0" err="1">
                <a:ea typeface="+mn-lt"/>
                <a:cs typeface="+mn-lt"/>
                <a:hlinkClick r:id="rId2"/>
              </a:rPr>
              <a:t>Ciutadana</a:t>
            </a:r>
            <a:r>
              <a:rPr lang="es-ES" noProof="0">
                <a:ea typeface="+mn-lt"/>
                <a:cs typeface="+mn-lt"/>
                <a:hlinkClick r:id="rId2"/>
              </a:rPr>
              <a:t> - GVA</a:t>
            </a:r>
            <a:r>
              <a:rPr lang="es-ES" noProof="0">
                <a:ea typeface="Calibri"/>
                <a:cs typeface="Calibri"/>
              </a:rPr>
              <a:t>)  se podrá acceder a las solicitudes de</a:t>
            </a:r>
            <a:r>
              <a:rPr lang="es-ES" b="1" noProof="0">
                <a:ea typeface="Calibri"/>
                <a:cs typeface="Calibri"/>
              </a:rPr>
              <a:t> los trámites que hemos realizado y las notificaciones relacionadas con cada uno de ellos</a:t>
            </a:r>
            <a:r>
              <a:rPr lang="es-ES" noProof="0">
                <a:ea typeface="Calibri"/>
                <a:cs typeface="Calibri"/>
              </a:rPr>
              <a:t>, utilizando bien el sistema </a:t>
            </a:r>
            <a:r>
              <a:rPr lang="es-ES" b="1" noProof="0" err="1">
                <a:ea typeface="Calibri"/>
                <a:cs typeface="Calibri"/>
              </a:rPr>
              <a:t>Cl@ve</a:t>
            </a:r>
            <a:r>
              <a:rPr lang="es-ES" noProof="0">
                <a:ea typeface="Calibri"/>
                <a:cs typeface="Calibri"/>
              </a:rPr>
              <a:t> o nuestro </a:t>
            </a:r>
            <a:r>
              <a:rPr lang="es-ES" b="1" noProof="0">
                <a:ea typeface="Calibri"/>
                <a:cs typeface="Calibri"/>
              </a:rPr>
              <a:t>certificado digital. </a:t>
            </a:r>
            <a:r>
              <a:rPr lang="es-ES" noProof="0">
                <a:ea typeface="Calibri"/>
                <a:cs typeface="Calibri"/>
              </a:rPr>
              <a:t>Pudiendo de esta forma acceder en cualquier momento a la documentación en caso de necesidad o pérdida.</a:t>
            </a:r>
            <a:endParaRPr lang="es-ES" noProof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952C272-0B04-87EC-5025-A818A810F1DD}"/>
              </a:ext>
            </a:extLst>
          </p:cNvPr>
          <p:cNvSpPr txBox="1"/>
          <p:nvPr/>
        </p:nvSpPr>
        <p:spPr>
          <a:xfrm>
            <a:off x="166116" y="139184"/>
            <a:ext cx="6119812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s-ES" sz="3200" b="1" dirty="0">
                <a:latin typeface="Roboto"/>
                <a:ea typeface="Roboto"/>
                <a:cs typeface="Roboto"/>
              </a:rPr>
              <a:t>7. Carpeta ciudadana</a:t>
            </a:r>
          </a:p>
        </p:txBody>
      </p:sp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4BB812E-80EC-ADD1-C323-0C31966E040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1" t="5384" b="-278"/>
          <a:stretch>
            <a:fillRect/>
          </a:stretch>
        </p:blipFill>
        <p:spPr>
          <a:xfrm>
            <a:off x="2262265" y="2072846"/>
            <a:ext cx="7668645" cy="3718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4794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5388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2D71E0-315B-EE03-4AFA-B3A1F54E4D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567C4746-4F9B-296B-8E26-598414012416}"/>
              </a:ext>
            </a:extLst>
          </p:cNvPr>
          <p:cNvSpPr txBox="1"/>
          <p:nvPr/>
        </p:nvSpPr>
        <p:spPr>
          <a:xfrm>
            <a:off x="427395" y="2690812"/>
            <a:ext cx="2751234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ES"/>
              <a:t>Si</a:t>
            </a:r>
            <a:r>
              <a:rPr lang="es-ES" noProof="0"/>
              <a:t> aparece la siguiente pantalla informando de un error</a:t>
            </a:r>
            <a:r>
              <a:rPr lang="es-ES"/>
              <a:t>,</a:t>
            </a:r>
            <a:r>
              <a:rPr lang="es-ES" b="1" noProof="0"/>
              <a:t> se deberá intentar registrar más tarde</a:t>
            </a:r>
            <a:r>
              <a:rPr lang="es-ES" noProof="0"/>
              <a:t>.</a:t>
            </a:r>
          </a:p>
          <a:p>
            <a:endParaRPr lang="es-ES" noProof="0">
              <a:ea typeface="Calibri"/>
              <a:cs typeface="Calibri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8FDE033-83CD-8D08-0B92-73A31A4104F0}"/>
              </a:ext>
            </a:extLst>
          </p:cNvPr>
          <p:cNvSpPr txBox="1"/>
          <p:nvPr/>
        </p:nvSpPr>
        <p:spPr>
          <a:xfrm>
            <a:off x="97630" y="215384"/>
            <a:ext cx="8322469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s-ES" sz="3200" b="1" noProof="0">
                <a:latin typeface="Roboto"/>
                <a:ea typeface="Roboto"/>
                <a:cs typeface="Roboto"/>
              </a:rPr>
              <a:t>1.2 Antes de empezar. Errores generales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9FD4A20-924C-A3C1-E0D6-A7271E272A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827" y="1568389"/>
            <a:ext cx="7638867" cy="372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933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C7A4B9-983B-B7E9-6CCB-1CCB76730B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A8F01544-93B9-E31B-A105-B8D7F5F9FBAD}"/>
              </a:ext>
            </a:extLst>
          </p:cNvPr>
          <p:cNvSpPr txBox="1"/>
          <p:nvPr/>
        </p:nvSpPr>
        <p:spPr>
          <a:xfrm>
            <a:off x="7003874" y="5339352"/>
            <a:ext cx="3476328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ES" noProof="0"/>
              <a:t>Al volver a acceder a la solicitud, seleccionar Continúa tramitación</a:t>
            </a:r>
          </a:p>
          <a:p>
            <a:endParaRPr lang="es-ES" noProof="0">
              <a:ea typeface="Calibri"/>
              <a:cs typeface="Calibri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F077EB1-9A07-3383-7327-20F5609DC890}"/>
              </a:ext>
            </a:extLst>
          </p:cNvPr>
          <p:cNvSpPr txBox="1"/>
          <p:nvPr/>
        </p:nvSpPr>
        <p:spPr>
          <a:xfrm>
            <a:off x="144365" y="127641"/>
            <a:ext cx="10414778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s-ES" sz="3200" b="1">
                <a:latin typeface="Roboto"/>
                <a:ea typeface="Roboto"/>
                <a:cs typeface="Roboto"/>
              </a:rPr>
              <a:t>1.3</a:t>
            </a:r>
            <a:r>
              <a:rPr lang="es-ES" sz="3200" b="1" noProof="0">
                <a:latin typeface="Roboto"/>
                <a:ea typeface="Roboto"/>
                <a:cs typeface="Roboto"/>
              </a:rPr>
              <a:t> Antes de empezar. Continuar la tramitación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52F68B1-9211-0B0F-CAEB-5FBE881E17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591" y="2343448"/>
            <a:ext cx="10318492" cy="2006074"/>
          </a:xfrm>
          <a:prstGeom prst="rect">
            <a:avLst/>
          </a:prstGeom>
        </p:spPr>
      </p:pic>
      <p:cxnSp>
        <p:nvCxnSpPr>
          <p:cNvPr id="3" name="Conector recto de flecha 5">
            <a:extLst>
              <a:ext uri="{FF2B5EF4-FFF2-40B4-BE49-F238E27FC236}">
                <a16:creationId xmlns:a16="http://schemas.microsoft.com/office/drawing/2014/main" id="{E247E43F-4AF2-EBAA-EAD6-E8BC73F015AE}"/>
              </a:ext>
            </a:extLst>
          </p:cNvPr>
          <p:cNvCxnSpPr>
            <a:cxnSpLocks/>
          </p:cNvCxnSpPr>
          <p:nvPr/>
        </p:nvCxnSpPr>
        <p:spPr>
          <a:xfrm flipV="1">
            <a:off x="8792462" y="4333145"/>
            <a:ext cx="542936" cy="8164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A3EEA463-5D92-C34B-A4E1-A0799C7AD023}"/>
              </a:ext>
            </a:extLst>
          </p:cNvPr>
          <p:cNvSpPr txBox="1"/>
          <p:nvPr/>
        </p:nvSpPr>
        <p:spPr>
          <a:xfrm>
            <a:off x="721590" y="1052512"/>
            <a:ext cx="10251210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ES" dirty="0"/>
              <a:t>Si</a:t>
            </a:r>
            <a:r>
              <a:rPr lang="es-ES" noProof="0" dirty="0"/>
              <a:t> por algún motivo no se finalizó la presentación telemática, al volver a entrar el sistema detectará que tiene una tramitación pendiente y le permitirá continuar. </a:t>
            </a:r>
          </a:p>
          <a:p>
            <a:endParaRPr lang="es-ES" noProof="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5999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E2DA4B-4308-8FAB-77B2-70E72E1470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CC7B95B-0DCC-15B0-BB13-C468214DC155}"/>
              </a:ext>
            </a:extLst>
          </p:cNvPr>
          <p:cNvSpPr txBox="1"/>
          <p:nvPr/>
        </p:nvSpPr>
        <p:spPr>
          <a:xfrm>
            <a:off x="343545" y="774389"/>
            <a:ext cx="10640717" cy="175432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/>
            <a:endParaRPr lang="es-ES" b="0" noProof="0">
              <a:effectLst/>
            </a:endParaRPr>
          </a:p>
          <a:p>
            <a:pPr algn="just"/>
            <a:endParaRPr lang="es-ES" noProof="0"/>
          </a:p>
          <a:p>
            <a:pPr algn="just"/>
            <a:endParaRPr lang="es-ES" noProof="0"/>
          </a:p>
          <a:p>
            <a:pPr algn="just"/>
            <a:endParaRPr lang="es-ES" noProof="0"/>
          </a:p>
          <a:p>
            <a:pPr algn="just"/>
            <a:endParaRPr lang="es-ES" noProof="0"/>
          </a:p>
          <a:p>
            <a:pPr algn="just"/>
            <a:endParaRPr lang="es-ES" noProof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24E8659-5895-20A0-3CCB-E253F2876790}"/>
              </a:ext>
            </a:extLst>
          </p:cNvPr>
          <p:cNvSpPr txBox="1"/>
          <p:nvPr/>
        </p:nvSpPr>
        <p:spPr>
          <a:xfrm>
            <a:off x="533546" y="1042885"/>
            <a:ext cx="111184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noProof="0" dirty="0"/>
              <a:t>A continuación, se accede a la primera pantalla que muestra los pasos necesarios para presentar la solicitud de inscripción. Aparecen los apartados </a:t>
            </a:r>
            <a:r>
              <a:rPr lang="es-ES" b="1" noProof="0" dirty="0"/>
              <a:t>Rellenar</a:t>
            </a:r>
            <a:r>
              <a:rPr lang="es-ES" noProof="0" dirty="0"/>
              <a:t> en el que se debe cumplimentar los formularios. </a:t>
            </a:r>
            <a:r>
              <a:rPr lang="es-ES" b="1" noProof="0" dirty="0"/>
              <a:t>Documentar</a:t>
            </a:r>
            <a:r>
              <a:rPr lang="es-ES" noProof="0" dirty="0"/>
              <a:t> en el que se solicitará que anexe la documentación necesaria para la solicitud. </a:t>
            </a:r>
            <a:r>
              <a:rPr lang="es-ES" b="1" dirty="0"/>
              <a:t>Validar</a:t>
            </a:r>
            <a:r>
              <a:rPr lang="es-ES" noProof="0" dirty="0"/>
              <a:t> en el que se revisará la solicitud. </a:t>
            </a:r>
            <a:r>
              <a:rPr lang="es-ES" b="1" noProof="0" dirty="0"/>
              <a:t>Imprimir </a:t>
            </a:r>
            <a:r>
              <a:rPr lang="es-ES" noProof="0" dirty="0"/>
              <a:t> en el que se proporcionará el formulario rellenado.</a:t>
            </a:r>
          </a:p>
          <a:p>
            <a:endParaRPr lang="es-ES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9082992-6FDD-C6C4-2DC9-A52E824ECFD1}"/>
              </a:ext>
            </a:extLst>
          </p:cNvPr>
          <p:cNvSpPr txBox="1"/>
          <p:nvPr/>
        </p:nvSpPr>
        <p:spPr>
          <a:xfrm>
            <a:off x="0" y="96612"/>
            <a:ext cx="8639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noProof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2. Pasos para realizar la solicitud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649C94C-35D6-36CE-D1CA-0C2934492F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723" y="2337547"/>
            <a:ext cx="10035539" cy="374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979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B267DF-E936-0846-A4C9-B36060CA8F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8A3DBFF-CB79-A7ED-6426-7870A7B10AA7}"/>
              </a:ext>
            </a:extLst>
          </p:cNvPr>
          <p:cNvSpPr txBox="1"/>
          <p:nvPr/>
        </p:nvSpPr>
        <p:spPr>
          <a:xfrm>
            <a:off x="229970" y="576679"/>
            <a:ext cx="10640717" cy="203132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/>
            <a:endParaRPr lang="es-ES" noProof="0"/>
          </a:p>
          <a:p>
            <a:pPr algn="just"/>
            <a:endParaRPr lang="es-ES" b="0" noProof="0">
              <a:effectLst/>
            </a:endParaRPr>
          </a:p>
          <a:p>
            <a:pPr algn="just"/>
            <a:endParaRPr lang="es-ES" noProof="0"/>
          </a:p>
          <a:p>
            <a:pPr algn="just"/>
            <a:endParaRPr lang="es-ES" noProof="0"/>
          </a:p>
          <a:p>
            <a:pPr algn="just"/>
            <a:endParaRPr lang="es-ES" noProof="0"/>
          </a:p>
          <a:p>
            <a:pPr algn="just"/>
            <a:endParaRPr lang="es-ES" noProof="0"/>
          </a:p>
          <a:p>
            <a:pPr algn="just"/>
            <a:endParaRPr lang="es-ES" noProof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A1769DF-A458-1D8D-9093-D1265C53717D}"/>
              </a:ext>
            </a:extLst>
          </p:cNvPr>
          <p:cNvSpPr txBox="1"/>
          <p:nvPr/>
        </p:nvSpPr>
        <p:spPr>
          <a:xfrm>
            <a:off x="183671" y="859136"/>
            <a:ext cx="10256693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noProof="0" dirty="0"/>
              <a:t>Aparece un formulario.</a:t>
            </a:r>
          </a:p>
          <a:p>
            <a:r>
              <a:rPr lang="es-ES" b="1" noProof="0" dirty="0"/>
              <a:t>El formulario de datos generales </a:t>
            </a:r>
            <a:r>
              <a:rPr lang="es-ES" noProof="0" dirty="0"/>
              <a:t>es en el que se aportan los datos de la persona o entidad interesada.</a:t>
            </a:r>
            <a:endParaRPr lang="es-ES" noProof="0" dirty="0">
              <a:ea typeface="Calibri"/>
              <a:cs typeface="Calibri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C3EF148-0AA7-5204-E724-FAE05666CB16}"/>
              </a:ext>
            </a:extLst>
          </p:cNvPr>
          <p:cNvSpPr txBox="1"/>
          <p:nvPr/>
        </p:nvSpPr>
        <p:spPr>
          <a:xfrm>
            <a:off x="145244" y="100401"/>
            <a:ext cx="1185374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3200" b="1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 Rellenar el formulario</a:t>
            </a:r>
            <a:endParaRPr lang="es-ES" sz="3200" b="1" noProof="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6D3F5F-0254-F68E-FA6E-51CE5B8BC951}"/>
              </a:ext>
            </a:extLst>
          </p:cNvPr>
          <p:cNvSpPr txBox="1"/>
          <p:nvPr/>
        </p:nvSpPr>
        <p:spPr>
          <a:xfrm>
            <a:off x="212246" y="2363198"/>
            <a:ext cx="2231165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ES" noProof="0" dirty="0"/>
              <a:t>Para acceder hay que pulsar con el botón izquierdo del ratón sobre el </a:t>
            </a:r>
            <a:r>
              <a:rPr lang="es-ES" b="1" noProof="0" dirty="0"/>
              <a:t>formulario</a:t>
            </a:r>
          </a:p>
          <a:p>
            <a:pPr algn="just"/>
            <a:endParaRPr lang="es-ES" noProof="0" dirty="0">
              <a:ea typeface="Calibri"/>
              <a:cs typeface="Calibri"/>
            </a:endParaRPr>
          </a:p>
        </p:txBody>
      </p:sp>
      <p:cxnSp>
        <p:nvCxnSpPr>
          <p:cNvPr id="9" name="Conector recto de flecha 5">
            <a:extLst>
              <a:ext uri="{FF2B5EF4-FFF2-40B4-BE49-F238E27FC236}">
                <a16:creationId xmlns:a16="http://schemas.microsoft.com/office/drawing/2014/main" id="{CFAD0C65-B962-2382-D218-83A381B659AF}"/>
              </a:ext>
            </a:extLst>
          </p:cNvPr>
          <p:cNvCxnSpPr>
            <a:cxnSpLocks/>
          </p:cNvCxnSpPr>
          <p:nvPr/>
        </p:nvCxnSpPr>
        <p:spPr>
          <a:xfrm flipV="1">
            <a:off x="2100943" y="3298371"/>
            <a:ext cx="576943" cy="1673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id="{13E2A021-7F77-10AF-AA8A-163E588F1A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9744" y="2281428"/>
            <a:ext cx="9173874" cy="175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813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CDBCC8-2482-44D6-48EF-9BF5350851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>
            <a:extLst>
              <a:ext uri="{FF2B5EF4-FFF2-40B4-BE49-F238E27FC236}">
                <a16:creationId xmlns:a16="http://schemas.microsoft.com/office/drawing/2014/main" id="{F6FF7C39-6D74-10FB-7586-FD7C4DF068B7}"/>
              </a:ext>
            </a:extLst>
          </p:cNvPr>
          <p:cNvSpPr txBox="1"/>
          <p:nvPr/>
        </p:nvSpPr>
        <p:spPr>
          <a:xfrm>
            <a:off x="169921" y="2362740"/>
            <a:ext cx="2918209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ES" noProof="0" dirty="0">
                <a:ea typeface="Calibri"/>
                <a:cs typeface="Calibri"/>
              </a:rPr>
              <a:t>Hay que cumplimentar obligatoriamente los campos marcados con un </a:t>
            </a:r>
            <a:r>
              <a:rPr lang="es-ES" b="1" noProof="0" dirty="0">
                <a:ea typeface="Calibri"/>
                <a:cs typeface="Calibri"/>
              </a:rPr>
              <a:t>asterisco rojo</a:t>
            </a:r>
            <a:r>
              <a:rPr lang="es-ES" noProof="0" dirty="0">
                <a:ea typeface="Calibri"/>
                <a:cs typeface="Calibri"/>
              </a:rPr>
              <a:t>.</a:t>
            </a:r>
            <a:endParaRPr lang="es-ES" noProof="0" dirty="0"/>
          </a:p>
          <a:p>
            <a:endParaRPr lang="es-ES" noProof="0" dirty="0">
              <a:ea typeface="Calibri"/>
              <a:cs typeface="Calibri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A3F4EA0-9756-AD65-D2DE-6C7A61846475}"/>
              </a:ext>
            </a:extLst>
          </p:cNvPr>
          <p:cNvSpPr txBox="1"/>
          <p:nvPr/>
        </p:nvSpPr>
        <p:spPr>
          <a:xfrm>
            <a:off x="169921" y="127088"/>
            <a:ext cx="1185374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3200" b="1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3.1.1 Rellenar el formulario: Formulario Datos generales</a:t>
            </a:r>
            <a:endParaRPr lang="es-ES" sz="3200" b="1" noProof="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62F1A546-4128-0EDE-F419-F68EEAD879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8556" y="1276707"/>
            <a:ext cx="6196409" cy="4404854"/>
          </a:xfrm>
          <a:prstGeom prst="rect">
            <a:avLst/>
          </a:prstGeom>
        </p:spPr>
      </p:pic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5712EC25-D71D-265A-F11A-DE18C5858F83}"/>
              </a:ext>
            </a:extLst>
          </p:cNvPr>
          <p:cNvCxnSpPr>
            <a:cxnSpLocks/>
          </p:cNvCxnSpPr>
          <p:nvPr/>
        </p:nvCxnSpPr>
        <p:spPr>
          <a:xfrm>
            <a:off x="3233721" y="2901748"/>
            <a:ext cx="902850" cy="5773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1332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18DEB2-BA0A-22DA-3B0B-92107CD319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A97D3BF-7FAF-D3FB-6E41-91556D0808F8}"/>
              </a:ext>
            </a:extLst>
          </p:cNvPr>
          <p:cNvSpPr txBox="1"/>
          <p:nvPr/>
        </p:nvSpPr>
        <p:spPr>
          <a:xfrm>
            <a:off x="537631" y="4610793"/>
            <a:ext cx="316931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noProof="0">
                <a:ea typeface="Calibri"/>
                <a:cs typeface="Calibri"/>
              </a:rPr>
              <a:t> </a:t>
            </a:r>
            <a:endParaRPr lang="es-ES" noProof="0"/>
          </a:p>
        </p:txBody>
      </p:sp>
      <p:cxnSp>
        <p:nvCxnSpPr>
          <p:cNvPr id="13" name="Conector recto de flecha 5">
            <a:extLst>
              <a:ext uri="{FF2B5EF4-FFF2-40B4-BE49-F238E27FC236}">
                <a16:creationId xmlns:a16="http://schemas.microsoft.com/office/drawing/2014/main" id="{912E73F4-BA83-9A74-DCE2-BDE4D1902BA9}"/>
              </a:ext>
            </a:extLst>
          </p:cNvPr>
          <p:cNvCxnSpPr>
            <a:cxnSpLocks/>
          </p:cNvCxnSpPr>
          <p:nvPr/>
        </p:nvCxnSpPr>
        <p:spPr>
          <a:xfrm>
            <a:off x="3589557" y="2324100"/>
            <a:ext cx="721655" cy="1485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FDF4E46-807E-F5AB-580E-9DC3ED377E91}"/>
              </a:ext>
            </a:extLst>
          </p:cNvPr>
          <p:cNvSpPr txBox="1"/>
          <p:nvPr/>
        </p:nvSpPr>
        <p:spPr>
          <a:xfrm>
            <a:off x="417677" y="972977"/>
            <a:ext cx="3420898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ES" b="1" noProof="0">
                <a:ea typeface="+mn-lt"/>
                <a:cs typeface="+mn-lt"/>
              </a:rPr>
              <a:t>Si algún campo obligatorio</a:t>
            </a:r>
            <a:r>
              <a:rPr lang="es-ES" noProof="0">
                <a:ea typeface="+mn-lt"/>
                <a:cs typeface="+mn-lt"/>
              </a:rPr>
              <a:t> tuviera un dato que </a:t>
            </a:r>
            <a:r>
              <a:rPr lang="es-ES" b="1" noProof="0">
                <a:ea typeface="+mn-lt"/>
                <a:cs typeface="+mn-lt"/>
              </a:rPr>
              <a:t>no cumple</a:t>
            </a:r>
            <a:r>
              <a:rPr lang="es-ES" noProof="0">
                <a:ea typeface="+mn-lt"/>
                <a:cs typeface="+mn-lt"/>
              </a:rPr>
              <a:t> con los valores o </a:t>
            </a:r>
            <a:r>
              <a:rPr lang="es-ES">
                <a:ea typeface="+mn-lt"/>
                <a:cs typeface="+mn-lt"/>
              </a:rPr>
              <a:t>faltase algún</a:t>
            </a:r>
            <a:r>
              <a:rPr lang="es-ES" noProof="0">
                <a:ea typeface="+mn-lt"/>
                <a:cs typeface="+mn-lt"/>
              </a:rPr>
              <a:t> campo por rellenar </a:t>
            </a:r>
            <a:r>
              <a:rPr lang="es-ES" b="1" noProof="0">
                <a:ea typeface="+mn-lt"/>
                <a:cs typeface="+mn-lt"/>
              </a:rPr>
              <a:t>aparecerá un mensaje avisando del campo que falta.</a:t>
            </a:r>
          </a:p>
        </p:txBody>
      </p:sp>
      <p:cxnSp>
        <p:nvCxnSpPr>
          <p:cNvPr id="17" name="Conector recto de flecha 5">
            <a:extLst>
              <a:ext uri="{FF2B5EF4-FFF2-40B4-BE49-F238E27FC236}">
                <a16:creationId xmlns:a16="http://schemas.microsoft.com/office/drawing/2014/main" id="{EBC9FE74-AA21-2B15-D541-9468C60536D8}"/>
              </a:ext>
            </a:extLst>
          </p:cNvPr>
          <p:cNvCxnSpPr>
            <a:cxnSpLocks/>
          </p:cNvCxnSpPr>
          <p:nvPr/>
        </p:nvCxnSpPr>
        <p:spPr>
          <a:xfrm>
            <a:off x="3602483" y="4249701"/>
            <a:ext cx="84724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07EB3BC4-3265-AF7D-3820-4EC1BDF5AAAF}"/>
              </a:ext>
            </a:extLst>
          </p:cNvPr>
          <p:cNvSpPr txBox="1"/>
          <p:nvPr/>
        </p:nvSpPr>
        <p:spPr>
          <a:xfrm>
            <a:off x="0" y="33826"/>
            <a:ext cx="114223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3.1.1 Rellenar el formulario: Formulario Datos generales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7BC7F7-9FCD-CEC3-B48A-DC5CC169FAA2}"/>
              </a:ext>
            </a:extLst>
          </p:cNvPr>
          <p:cNvSpPr txBox="1"/>
          <p:nvPr/>
        </p:nvSpPr>
        <p:spPr>
          <a:xfrm>
            <a:off x="417677" y="3938588"/>
            <a:ext cx="317188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ES" noProof="0" dirty="0"/>
              <a:t>Es obligatorio seleccionar si se presenta documento público o Comparecencia personal.</a:t>
            </a:r>
            <a:endParaRPr lang="es-ES" b="1" noProof="0" dirty="0">
              <a:ea typeface="Calibri"/>
              <a:cs typeface="Calibri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F80724C-F7F5-BB98-DC7A-C2A634C71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0175" y="1392818"/>
            <a:ext cx="5321573" cy="385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50060"/>
      </p:ext>
    </p:extLst>
  </p:cSld>
  <p:clrMapOvr>
    <a:masterClrMapping/>
  </p:clrMapOvr>
</p:sld>
</file>

<file path=ppt/theme/theme1.xml><?xml version="1.0" encoding="utf-8"?>
<a:theme xmlns:a="http://schemas.openxmlformats.org/drawingml/2006/main" name="Plantilla_Patr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26253b3-6da4-4940-a139-782532d657e2" xsi:nil="true"/>
    <_Flow_SignoffStatus xmlns="538ee13f-dff1-4eb9-85a5-564391347441" xsi:nil="true"/>
    <lcf76f155ced4ddcb4097134ff3c332f xmlns="538ee13f-dff1-4eb9-85a5-564391347441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70FB3B1E5B8D42BDC6850F55883550" ma:contentTypeVersion="15" ma:contentTypeDescription="Create a new document." ma:contentTypeScope="" ma:versionID="74aedb17f61c5cac8fc3fc62763c5c89">
  <xsd:schema xmlns:xsd="http://www.w3.org/2001/XMLSchema" xmlns:xs="http://www.w3.org/2001/XMLSchema" xmlns:p="http://schemas.microsoft.com/office/2006/metadata/properties" xmlns:ns2="538ee13f-dff1-4eb9-85a5-564391347441" xmlns:ns3="d26253b3-6da4-4940-a139-782532d657e2" targetNamespace="http://schemas.microsoft.com/office/2006/metadata/properties" ma:root="true" ma:fieldsID="f637299ab6e0f3ff74732b786b839bdf" ns2:_="" ns3:_="">
    <xsd:import namespace="538ee13f-dff1-4eb9-85a5-564391347441"/>
    <xsd:import namespace="d26253b3-6da4-4940-a139-782532d657e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SearchProperties" minOccurs="0"/>
                <xsd:element ref="ns2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8ee13f-dff1-4eb9-85a5-5643913474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d85e823d-31db-440c-980d-283f89df7c2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Flow_SignoffStatus" ma:index="22" nillable="true" ma:displayName="Estado de aprobación" ma:internalName="Estado_x0020_de_x0020_aprobaci_x00f3_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6253b3-6da4-4940-a139-782532d657e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654c438-93a5-4532-bed3-9eadb1fec21a}" ma:internalName="TaxCatchAll" ma:showField="CatchAllData" ma:web="d26253b3-6da4-4940-a139-782532d657e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B7CF174-E334-4FC8-A5E3-A108DE390F14}">
  <ds:schemaRefs>
    <ds:schemaRef ds:uri="538ee13f-dff1-4eb9-85a5-564391347441"/>
    <ds:schemaRef ds:uri="d26253b3-6da4-4940-a139-782532d657e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6EAB0CD-5780-404E-837A-A009F1053AB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B967425-3AAE-4CE1-817A-75AB8AD47993}">
  <ds:schemaRefs>
    <ds:schemaRef ds:uri="538ee13f-dff1-4eb9-85a5-564391347441"/>
    <ds:schemaRef ds:uri="d26253b3-6da4-4940-a139-782532d657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3048dc87-43f0-4100-9acb-ae1971c79395}" enabled="0" method="" siteId="{3048dc87-43f0-4100-9acb-ae1971c79395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PLANTILLA_PRESENTACIONES_16_9</Template>
  <TotalTime>0</TotalTime>
  <Words>1048</Words>
  <Application>Microsoft Office PowerPoint</Application>
  <PresentationFormat>Personalizado</PresentationFormat>
  <Paragraphs>110</Paragraphs>
  <Slides>31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9" baseType="lpstr">
      <vt:lpstr>Arial</vt:lpstr>
      <vt:lpstr>Calibri</vt:lpstr>
      <vt:lpstr>Helvetica</vt:lpstr>
      <vt:lpstr>Helvetica Regular</vt:lpstr>
      <vt:lpstr>Roboto</vt:lpstr>
      <vt:lpstr>Segoe UI</vt:lpstr>
      <vt:lpstr>Times New Roman</vt:lpstr>
      <vt:lpstr>Plantilla_Patron</vt:lpstr>
      <vt:lpstr>Solicitud de inscripción de la cancelación en el Registro de Uniones de Hecho –Sin certificado digital-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2</cp:revision>
  <dcterms:created xsi:type="dcterms:W3CDTF">2025-03-24T12:25:33Z</dcterms:created>
  <dcterms:modified xsi:type="dcterms:W3CDTF">2025-10-16T09:51:39Z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0x0101007E70FB3B1E5B8D42BDC6850F55883550</vt:lpwstr>
  </property>
  <property fmtid="{D5CDD505-2E9C-101B-9397-08002B2CF9AE}" pid="3" name="MediaServiceImageTags">
    <vt:lpwstr/>
  </property>
</Properties>
</file>